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09027b4b0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98bd6e16f4fb0"/>
  </p:sldMasterIdLst>
  <p:sldIdLst>
    <p:sldId xmlns:r="http://schemas.openxmlformats.org/officeDocument/2006/relationships" id="256" r:id="R732988826f504625"/>
    <p:sldId xmlns:r="http://schemas.openxmlformats.org/officeDocument/2006/relationships" id="257" r:id="R77a291a585834e5d"/>
    <p:sldId xmlns:r="http://schemas.openxmlformats.org/officeDocument/2006/relationships" id="258" r:id="R37fe85b808dc42c7"/>
    <p:sldId xmlns:r="http://schemas.openxmlformats.org/officeDocument/2006/relationships" id="259" r:id="R2493632bdeec423d"/>
    <p:sldId xmlns:r="http://schemas.openxmlformats.org/officeDocument/2006/relationships" id="260" r:id="R9809ee0c40a940e7"/>
    <p:sldId xmlns:r="http://schemas.openxmlformats.org/officeDocument/2006/relationships" id="261" r:id="R54f3b6a5160d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98bd6e16f4fb0" /><Relationship Type="http://schemas.openxmlformats.org/officeDocument/2006/relationships/slide" Target="/ppt/slides/slide1.xml" Id="R732988826f504625" /><Relationship Type="http://schemas.openxmlformats.org/officeDocument/2006/relationships/slide" Target="/ppt/slides/slide2.xml" Id="R77a291a585834e5d" /><Relationship Type="http://schemas.openxmlformats.org/officeDocument/2006/relationships/slide" Target="/ppt/slides/slide3.xml" Id="R37fe85b808dc42c7" /><Relationship Type="http://schemas.openxmlformats.org/officeDocument/2006/relationships/slide" Target="/ppt/slides/slide4.xml" Id="R2493632bdeec423d" /><Relationship Type="http://schemas.openxmlformats.org/officeDocument/2006/relationships/slide" Target="/ppt/slides/slide5.xml" Id="R9809ee0c40a940e7" /><Relationship Type="http://schemas.openxmlformats.org/officeDocument/2006/relationships/slide" Target="/ppt/slides/slide6.xml" Id="R54f3b6a5160d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4f135e519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5b05dd684d0c" /><Relationship Type="http://schemas.openxmlformats.org/officeDocument/2006/relationships/theme" Target="/ppt/slideMasters/theme/theme1.xml" Id="Raa66f9287a79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d5b05dd68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11a2d3263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299b73ea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e009c0d3c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1fcf74fe6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6637754aa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0599b532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STÆRK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STÆRK ELEKTRO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12 205 451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−1 560 335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−1 863 412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2 150 166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eirik@starkelektro.no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www.starkelektro.no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934 308 956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STÆRK ELEKTRO AS</a:t>
            </a:r>
          </a:p>
        </p:txBody>
      </p:sp>
    </p:spTree>
  </p:cSld>
  <p:clrMapOvr>
    <a:masterClrMapping xmlns:a="http://schemas.openxmlformats.org/drawingml/2006/main"/>
  </p:clrMapOvr>
</p:sld>
</file>