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ae77bf421d47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89ee4ea2a04025"/>
  </p:sldMasterIdLst>
  <p:sldIdLst>
    <p:sldId xmlns:r="http://schemas.openxmlformats.org/officeDocument/2006/relationships" id="256" r:id="Rbb69899fa1dc435d"/>
    <p:sldId xmlns:r="http://schemas.openxmlformats.org/officeDocument/2006/relationships" id="257" r:id="Ra16c32ba0f73497e"/>
    <p:sldId xmlns:r="http://schemas.openxmlformats.org/officeDocument/2006/relationships" id="258" r:id="R48868fa6736849ad"/>
    <p:sldId xmlns:r="http://schemas.openxmlformats.org/officeDocument/2006/relationships" id="259" r:id="R78c56fe138cf4ec3"/>
    <p:sldId xmlns:r="http://schemas.openxmlformats.org/officeDocument/2006/relationships" id="260" r:id="Rcdd7955cbc144012"/>
    <p:sldId xmlns:r="http://schemas.openxmlformats.org/officeDocument/2006/relationships" id="261" r:id="Rae5ce2b11bf34166"/>
    <p:sldId xmlns:r="http://schemas.openxmlformats.org/officeDocument/2006/relationships" id="262" r:id="R5d3bde9d9cd947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89ee4ea2a04025" /><Relationship Type="http://schemas.openxmlformats.org/officeDocument/2006/relationships/slide" Target="/ppt/slides/slide1.xml" Id="Rbb69899fa1dc435d" /><Relationship Type="http://schemas.openxmlformats.org/officeDocument/2006/relationships/slide" Target="/ppt/slides/slide2.xml" Id="Ra16c32ba0f73497e" /><Relationship Type="http://schemas.openxmlformats.org/officeDocument/2006/relationships/slide" Target="/ppt/slides/slide3.xml" Id="R48868fa6736849ad" /><Relationship Type="http://schemas.openxmlformats.org/officeDocument/2006/relationships/slide" Target="/ppt/slides/slide4.xml" Id="R78c56fe138cf4ec3" /><Relationship Type="http://schemas.openxmlformats.org/officeDocument/2006/relationships/slide" Target="/ppt/slides/slide5.xml" Id="Rcdd7955cbc144012" /><Relationship Type="http://schemas.openxmlformats.org/officeDocument/2006/relationships/slide" Target="/ppt/slides/slide6.xml" Id="Rae5ce2b11bf34166" /><Relationship Type="http://schemas.openxmlformats.org/officeDocument/2006/relationships/slide" Target="/ppt/slides/slide7.xml" Id="R5d3bde9d9cd947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0cbede64c4d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5725f42d54f26" /><Relationship Type="http://schemas.openxmlformats.org/officeDocument/2006/relationships/theme" Target="/ppt/slideMasters/theme/theme1.xml" Id="Rc0e929740ff14d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35725f42d54f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659620dbf49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4ad7c6fd147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525301ce04f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064a844b745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33dd4c15243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2578909824c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309d9f82e44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AXL SPORT OG FRITID KOLVEREID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AXL SPORT OG FRITID KOLVEREID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AXL SPORT OG FRITID KOLVEREID AS ble etablert [år] og holder til i Kolvereid.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AXL SPORT OG FRITID KOLVEREID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AXL SPORT OG FRITID KOLVEREID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AXL SPORT OG FRITID KOLVEREID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372 497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1 461 769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AXL SPORT OG FRITID KOLVEREID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VIKAN  –  76,7 %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MAGNUS ALMÅS ØIE  –  23,3 %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AXL SPORT OG FRITID KOLVEREID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7970 Kolvereid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934 309 715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AXL SPORT OG FRITID KOLVEREID AS</a:t>
            </a:r>
          </a:p>
        </p:txBody>
      </p:sp>
    </p:spTree>
  </p:cSld>
  <p:clrMapOvr>
    <a:masterClrMapping xmlns:a="http://schemas.openxmlformats.org/drawingml/2006/main"/>
  </p:clrMapOvr>
</p:sld>
</file>