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2ec2da4eb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8b44e5cdd4579"/>
  </p:sldMasterIdLst>
  <p:sldIdLst>
    <p:sldId xmlns:r="http://schemas.openxmlformats.org/officeDocument/2006/relationships" id="256" r:id="R3e21e9f3b04944d4"/>
    <p:sldId xmlns:r="http://schemas.openxmlformats.org/officeDocument/2006/relationships" id="257" r:id="R1c404198140e484d"/>
    <p:sldId xmlns:r="http://schemas.openxmlformats.org/officeDocument/2006/relationships" id="258" r:id="Rc1940484cc5b460f"/>
    <p:sldId xmlns:r="http://schemas.openxmlformats.org/officeDocument/2006/relationships" id="259" r:id="Rdc806f32721c4368"/>
    <p:sldId xmlns:r="http://schemas.openxmlformats.org/officeDocument/2006/relationships" id="260" r:id="R6fa119cf56734355"/>
    <p:sldId xmlns:r="http://schemas.openxmlformats.org/officeDocument/2006/relationships" id="261" r:id="R0cb252fad703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8b44e5cdd4579" /><Relationship Type="http://schemas.openxmlformats.org/officeDocument/2006/relationships/slide" Target="/ppt/slides/slide1.xml" Id="R3e21e9f3b04944d4" /><Relationship Type="http://schemas.openxmlformats.org/officeDocument/2006/relationships/slide" Target="/ppt/slides/slide2.xml" Id="R1c404198140e484d" /><Relationship Type="http://schemas.openxmlformats.org/officeDocument/2006/relationships/slide" Target="/ppt/slides/slide3.xml" Id="Rc1940484cc5b460f" /><Relationship Type="http://schemas.openxmlformats.org/officeDocument/2006/relationships/slide" Target="/ppt/slides/slide4.xml" Id="Rdc806f32721c4368" /><Relationship Type="http://schemas.openxmlformats.org/officeDocument/2006/relationships/slide" Target="/ppt/slides/slide5.xml" Id="R6fa119cf56734355" /><Relationship Type="http://schemas.openxmlformats.org/officeDocument/2006/relationships/slide" Target="/ppt/slides/slide6.xml" Id="R0cb252fad703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8e3fcb0c7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2aee23fef4f3b" /><Relationship Type="http://schemas.openxmlformats.org/officeDocument/2006/relationships/theme" Target="/ppt/slideMasters/theme/theme1.xml" Id="R25f69059dfe9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2aee23fef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0c693f4b74f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32f2cff8d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884381a2e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7201a61f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2654aa795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90b170f7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CIFRA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1 318 261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934 316 819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CIFRA AS</a:t>
            </a:r>
          </a:p>
        </p:txBody>
      </p:sp>
    </p:spTree>
  </p:cSld>
  <p:clrMapOvr>
    <a:masterClrMapping xmlns:a="http://schemas.openxmlformats.org/drawingml/2006/main"/>
  </p:clrMapOvr>
</p:sld>
</file>