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50c911dfe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913191c99444b"/>
  </p:sldMasterIdLst>
  <p:sldIdLst>
    <p:sldId xmlns:r="http://schemas.openxmlformats.org/officeDocument/2006/relationships" id="256" r:id="R4f06921f99434d34"/>
    <p:sldId xmlns:r="http://schemas.openxmlformats.org/officeDocument/2006/relationships" id="257" r:id="Rd73262981c3c40a4"/>
    <p:sldId xmlns:r="http://schemas.openxmlformats.org/officeDocument/2006/relationships" id="258" r:id="Rb6f68d7a986b4748"/>
    <p:sldId xmlns:r="http://schemas.openxmlformats.org/officeDocument/2006/relationships" id="259" r:id="Rb2256a3af6284d11"/>
    <p:sldId xmlns:r="http://schemas.openxmlformats.org/officeDocument/2006/relationships" id="260" r:id="R9f3638a5ee644187"/>
    <p:sldId xmlns:r="http://schemas.openxmlformats.org/officeDocument/2006/relationships" id="261" r:id="Rb778d1d440164ea0"/>
    <p:sldId xmlns:r="http://schemas.openxmlformats.org/officeDocument/2006/relationships" id="262" r:id="R58746c1ef74e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913191c99444b" /><Relationship Type="http://schemas.openxmlformats.org/officeDocument/2006/relationships/slide" Target="/ppt/slides/slide1.xml" Id="R4f06921f99434d34" /><Relationship Type="http://schemas.openxmlformats.org/officeDocument/2006/relationships/slide" Target="/ppt/slides/slide2.xml" Id="Rd73262981c3c40a4" /><Relationship Type="http://schemas.openxmlformats.org/officeDocument/2006/relationships/slide" Target="/ppt/slides/slide3.xml" Id="Rb6f68d7a986b4748" /><Relationship Type="http://schemas.openxmlformats.org/officeDocument/2006/relationships/slide" Target="/ppt/slides/slide4.xml" Id="Rb2256a3af6284d11" /><Relationship Type="http://schemas.openxmlformats.org/officeDocument/2006/relationships/slide" Target="/ppt/slides/slide5.xml" Id="R9f3638a5ee644187" /><Relationship Type="http://schemas.openxmlformats.org/officeDocument/2006/relationships/slide" Target="/ppt/slides/slide6.xml" Id="Rb778d1d440164ea0" /><Relationship Type="http://schemas.openxmlformats.org/officeDocument/2006/relationships/slide" Target="/ppt/slides/slide7.xml" Id="R58746c1ef74e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0bfb3550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e7134e6d439e" /><Relationship Type="http://schemas.openxmlformats.org/officeDocument/2006/relationships/theme" Target="/ppt/slideMasters/theme/theme1.xml" Id="Rb37a9670f5ad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8e7134e6d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2a024a98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15c0cae1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892ba4e3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6c8abf51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7711deeb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4facd8f6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a28e3c08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RETID INVEST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EMILIE TIDEMANN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Ånebyhaugen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934 324 757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RETID INVEST AS</a:t>
            </a:r>
          </a:p>
        </p:txBody>
      </p:sp>
    </p:spTree>
  </p:cSld>
  <p:clrMapOvr>
    <a:masterClrMapping xmlns:a="http://schemas.openxmlformats.org/drawingml/2006/main"/>
  </p:clrMapOvr>
</p:sld>
</file>