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0221b2f39840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d73fb40084acf"/>
  </p:sldMasterIdLst>
  <p:sldIdLst>
    <p:sldId xmlns:r="http://schemas.openxmlformats.org/officeDocument/2006/relationships" id="256" r:id="Ra7e6fe4ad91e4a0a"/>
    <p:sldId xmlns:r="http://schemas.openxmlformats.org/officeDocument/2006/relationships" id="257" r:id="Re3a61d858ed34c94"/>
    <p:sldId xmlns:r="http://schemas.openxmlformats.org/officeDocument/2006/relationships" id="258" r:id="Raa46a1763d7b4163"/>
    <p:sldId xmlns:r="http://schemas.openxmlformats.org/officeDocument/2006/relationships" id="259" r:id="R0dd70d3c36404244"/>
    <p:sldId xmlns:r="http://schemas.openxmlformats.org/officeDocument/2006/relationships" id="260" r:id="R1110141ac31e422f"/>
    <p:sldId xmlns:r="http://schemas.openxmlformats.org/officeDocument/2006/relationships" id="261" r:id="R78edcc5ce9e8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d73fb40084acf" /><Relationship Type="http://schemas.openxmlformats.org/officeDocument/2006/relationships/slide" Target="/ppt/slides/slide1.xml" Id="Ra7e6fe4ad91e4a0a" /><Relationship Type="http://schemas.openxmlformats.org/officeDocument/2006/relationships/slide" Target="/ppt/slides/slide2.xml" Id="Re3a61d858ed34c94" /><Relationship Type="http://schemas.openxmlformats.org/officeDocument/2006/relationships/slide" Target="/ppt/slides/slide3.xml" Id="Raa46a1763d7b4163" /><Relationship Type="http://schemas.openxmlformats.org/officeDocument/2006/relationships/slide" Target="/ppt/slides/slide4.xml" Id="R0dd70d3c36404244" /><Relationship Type="http://schemas.openxmlformats.org/officeDocument/2006/relationships/slide" Target="/ppt/slides/slide5.xml" Id="R1110141ac31e422f" /><Relationship Type="http://schemas.openxmlformats.org/officeDocument/2006/relationships/slide" Target="/ppt/slides/slide6.xml" Id="R78edcc5ce9e8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de327ba6f42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f9b9e87b747f2" /><Relationship Type="http://schemas.openxmlformats.org/officeDocument/2006/relationships/theme" Target="/ppt/slideMasters/theme/theme1.xml" Id="Rf94cc56913a348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df9b9e87b747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43a566f664b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d3c97058741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8ca091bed4c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b4fe5871e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8b4a0f6de4b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dc900c63245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 HELGE HYBBESTAD ANDERSEN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HELGE HYBBESTAD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HELGE HYBBESTAD ANDERSEN AS ble etablert [år] og holder til i Tjodalyng.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HELGE HYBBESTAD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HELGE HYBBESTAD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HELGE HYBBESTAD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3 800 549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488 804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2 298 072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HELGE HYBBESTAD ANDERSEN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Hybbestadveien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3280 Tjodalyng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934 331 710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 HELGE HYBBESTAD ANDERSEN AS</a:t>
            </a:r>
          </a:p>
        </p:txBody>
      </p:sp>
    </p:spTree>
  </p:cSld>
  <p:clrMapOvr>
    <a:masterClrMapping xmlns:a="http://schemas.openxmlformats.org/drawingml/2006/main"/>
  </p:clrMapOvr>
</p:sld>
</file>