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f8db34b0f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846df51ae444c"/>
  </p:sldMasterIdLst>
  <p:sldIdLst>
    <p:sldId xmlns:r="http://schemas.openxmlformats.org/officeDocument/2006/relationships" id="256" r:id="R31dcaaba5b654657"/>
    <p:sldId xmlns:r="http://schemas.openxmlformats.org/officeDocument/2006/relationships" id="257" r:id="R8c11abca03db4195"/>
    <p:sldId xmlns:r="http://schemas.openxmlformats.org/officeDocument/2006/relationships" id="258" r:id="R54cf85ace0364db0"/>
    <p:sldId xmlns:r="http://schemas.openxmlformats.org/officeDocument/2006/relationships" id="259" r:id="R5de83d19fd694d04"/>
    <p:sldId xmlns:r="http://schemas.openxmlformats.org/officeDocument/2006/relationships" id="260" r:id="R4b5563c220824e32"/>
    <p:sldId xmlns:r="http://schemas.openxmlformats.org/officeDocument/2006/relationships" id="261" r:id="Ra6915781a6984870"/>
    <p:sldId xmlns:r="http://schemas.openxmlformats.org/officeDocument/2006/relationships" id="262" r:id="Rf8ceaa58cf08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846df51ae444c" /><Relationship Type="http://schemas.openxmlformats.org/officeDocument/2006/relationships/slide" Target="/ppt/slides/slide1.xml" Id="R31dcaaba5b654657" /><Relationship Type="http://schemas.openxmlformats.org/officeDocument/2006/relationships/slide" Target="/ppt/slides/slide2.xml" Id="R8c11abca03db4195" /><Relationship Type="http://schemas.openxmlformats.org/officeDocument/2006/relationships/slide" Target="/ppt/slides/slide3.xml" Id="R54cf85ace0364db0" /><Relationship Type="http://schemas.openxmlformats.org/officeDocument/2006/relationships/slide" Target="/ppt/slides/slide4.xml" Id="R5de83d19fd694d04" /><Relationship Type="http://schemas.openxmlformats.org/officeDocument/2006/relationships/slide" Target="/ppt/slides/slide5.xml" Id="R4b5563c220824e32" /><Relationship Type="http://schemas.openxmlformats.org/officeDocument/2006/relationships/slide" Target="/ppt/slides/slide6.xml" Id="Ra6915781a6984870" /><Relationship Type="http://schemas.openxmlformats.org/officeDocument/2006/relationships/slide" Target="/ppt/slides/slide7.xml" Id="Rf8ceaa58cf08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909c4f1e2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6dbca0f74284" /><Relationship Type="http://schemas.openxmlformats.org/officeDocument/2006/relationships/theme" Target="/ppt/slideMasters/theme/theme1.xml" Id="R27351c04ed98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f6dbca0f7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f81e3654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2d4f1638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d03d70679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c8e9d24a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35b0623a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2d31b5de1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36f2d728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FELIX TIDEMANN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TIDEMANN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TIDEMANN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tidemannfelix@gmail.com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934 337 565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TIDEMANN AS</a:t>
            </a:r>
          </a:p>
        </p:txBody>
      </p:sp>
    </p:spTree>
  </p:cSld>
  <p:clrMapOvr>
    <a:masterClrMapping xmlns:a="http://schemas.openxmlformats.org/drawingml/2006/main"/>
  </p:clrMapOvr>
</p:sld>
</file>