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2140bad35f48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f17dcaf33f442f"/>
  </p:sldMasterIdLst>
  <p:sldIdLst>
    <p:sldId xmlns:r="http://schemas.openxmlformats.org/officeDocument/2006/relationships" id="256" r:id="R0c0b1c4f9c234155"/>
    <p:sldId xmlns:r="http://schemas.openxmlformats.org/officeDocument/2006/relationships" id="257" r:id="Rf2d61ec6180a4837"/>
    <p:sldId xmlns:r="http://schemas.openxmlformats.org/officeDocument/2006/relationships" id="258" r:id="R8df8d7246cf94128"/>
    <p:sldId xmlns:r="http://schemas.openxmlformats.org/officeDocument/2006/relationships" id="259" r:id="Rfb8c693c224141c6"/>
    <p:sldId xmlns:r="http://schemas.openxmlformats.org/officeDocument/2006/relationships" id="260" r:id="R7136a402a3214081"/>
    <p:sldId xmlns:r="http://schemas.openxmlformats.org/officeDocument/2006/relationships" id="261" r:id="R35e2149978f648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17dcaf33f442f" /><Relationship Type="http://schemas.openxmlformats.org/officeDocument/2006/relationships/slide" Target="/ppt/slides/slide1.xml" Id="R0c0b1c4f9c234155" /><Relationship Type="http://schemas.openxmlformats.org/officeDocument/2006/relationships/slide" Target="/ppt/slides/slide2.xml" Id="Rf2d61ec6180a4837" /><Relationship Type="http://schemas.openxmlformats.org/officeDocument/2006/relationships/slide" Target="/ppt/slides/slide3.xml" Id="R8df8d7246cf94128" /><Relationship Type="http://schemas.openxmlformats.org/officeDocument/2006/relationships/slide" Target="/ppt/slides/slide4.xml" Id="Rfb8c693c224141c6" /><Relationship Type="http://schemas.openxmlformats.org/officeDocument/2006/relationships/slide" Target="/ppt/slides/slide5.xml" Id="R7136a402a3214081" /><Relationship Type="http://schemas.openxmlformats.org/officeDocument/2006/relationships/slide" Target="/ppt/slides/slide6.xml" Id="R35e2149978f648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505b5c36f84f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6da086c6f4100" /><Relationship Type="http://schemas.openxmlformats.org/officeDocument/2006/relationships/theme" Target="/ppt/slideMasters/theme/theme1.xml" Id="R82a97650458542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b6da086c6f41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2e1650c934b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fc97e2c4646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c1d9dec9443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a94816e4945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7c3249ea848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220df7d8b49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ANLEGGSGARTNER J. BARLUND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J. 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ANLEGGSGARTNER J. BARLUND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J. 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J. 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J. 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24 106 561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2 058 602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1 771 894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1 576 038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14 898 927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J. 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Hagevegen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2613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934 340 299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J. BARLUND AS</a:t>
            </a:r>
          </a:p>
        </p:txBody>
      </p:sp>
    </p:spTree>
  </p:cSld>
  <p:clrMapOvr>
    <a:masterClrMapping xmlns:a="http://schemas.openxmlformats.org/drawingml/2006/main"/>
  </p:clrMapOvr>
</p:sld>
</file>