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d0478eac184e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4507f3645146f9"/>
  </p:sldMasterIdLst>
  <p:sldIdLst>
    <p:sldId xmlns:r="http://schemas.openxmlformats.org/officeDocument/2006/relationships" id="256" r:id="R393faa4a7e274ecf"/>
    <p:sldId xmlns:r="http://schemas.openxmlformats.org/officeDocument/2006/relationships" id="257" r:id="R28eec8412cd1486b"/>
    <p:sldId xmlns:r="http://schemas.openxmlformats.org/officeDocument/2006/relationships" id="258" r:id="R9ccdbdf6dd0f4a8a"/>
    <p:sldId xmlns:r="http://schemas.openxmlformats.org/officeDocument/2006/relationships" id="259" r:id="R86413f5dad6e4cb4"/>
    <p:sldId xmlns:r="http://schemas.openxmlformats.org/officeDocument/2006/relationships" id="260" r:id="R7a3f6e54180c41ce"/>
    <p:sldId xmlns:r="http://schemas.openxmlformats.org/officeDocument/2006/relationships" id="261" r:id="R64529f76272e46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4507f3645146f9" /><Relationship Type="http://schemas.openxmlformats.org/officeDocument/2006/relationships/slide" Target="/ppt/slides/slide1.xml" Id="R393faa4a7e274ecf" /><Relationship Type="http://schemas.openxmlformats.org/officeDocument/2006/relationships/slide" Target="/ppt/slides/slide2.xml" Id="R28eec8412cd1486b" /><Relationship Type="http://schemas.openxmlformats.org/officeDocument/2006/relationships/slide" Target="/ppt/slides/slide3.xml" Id="R9ccdbdf6dd0f4a8a" /><Relationship Type="http://schemas.openxmlformats.org/officeDocument/2006/relationships/slide" Target="/ppt/slides/slide4.xml" Id="R86413f5dad6e4cb4" /><Relationship Type="http://schemas.openxmlformats.org/officeDocument/2006/relationships/slide" Target="/ppt/slides/slide5.xml" Id="R7a3f6e54180c41ce" /><Relationship Type="http://schemas.openxmlformats.org/officeDocument/2006/relationships/slide" Target="/ppt/slides/slide6.xml" Id="R64529f76272e46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e09b9769d4d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7db02378b4788" /><Relationship Type="http://schemas.openxmlformats.org/officeDocument/2006/relationships/theme" Target="/ppt/slideMasters/theme/theme1.xml" Id="R401713e40aa44a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b7db02378b47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6d3eaa4e143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069a3cdc542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0fc40523d4b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4e7c903f946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0e40844a343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9242d1a4849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GRØFT&amp;LØFT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GRØFT&amp;LØFT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GRØFT&amp;LØFT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GRØFT&amp;LØFT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GRØFT&amp;LØFT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GRØFT&amp;LØFT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1 569 515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−368 653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−454 042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−443 780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GRØFT&amp;LØFT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Rigetjønnveien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934 342 291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GRØFT&amp;LØFT AS</a:t>
            </a:r>
          </a:p>
        </p:txBody>
      </p:sp>
    </p:spTree>
  </p:cSld>
  <p:clrMapOvr>
    <a:masterClrMapping xmlns:a="http://schemas.openxmlformats.org/drawingml/2006/main"/>
  </p:clrMapOvr>
</p:sld>
</file>