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260f350a340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7b53a4f10e495b"/>
  </p:sldMasterIdLst>
  <p:sldIdLst>
    <p:sldId xmlns:r="http://schemas.openxmlformats.org/officeDocument/2006/relationships" id="256" r:id="R3ebd8f0b17da44d7"/>
    <p:sldId xmlns:r="http://schemas.openxmlformats.org/officeDocument/2006/relationships" id="257" r:id="R794b3b8fe4664336"/>
    <p:sldId xmlns:r="http://schemas.openxmlformats.org/officeDocument/2006/relationships" id="258" r:id="Rc3bbc0eb1fe943c8"/>
    <p:sldId xmlns:r="http://schemas.openxmlformats.org/officeDocument/2006/relationships" id="259" r:id="R3877774e144d41ec"/>
    <p:sldId xmlns:r="http://schemas.openxmlformats.org/officeDocument/2006/relationships" id="260" r:id="R1734be53c8b7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b53a4f10e495b" /><Relationship Type="http://schemas.openxmlformats.org/officeDocument/2006/relationships/slide" Target="/ppt/slides/slide1.xml" Id="R3ebd8f0b17da44d7" /><Relationship Type="http://schemas.openxmlformats.org/officeDocument/2006/relationships/slide" Target="/ppt/slides/slide2.xml" Id="R794b3b8fe4664336" /><Relationship Type="http://schemas.openxmlformats.org/officeDocument/2006/relationships/slide" Target="/ppt/slides/slide3.xml" Id="Rc3bbc0eb1fe943c8" /><Relationship Type="http://schemas.openxmlformats.org/officeDocument/2006/relationships/slide" Target="/ppt/slides/slide4.xml" Id="R3877774e144d41ec" /><Relationship Type="http://schemas.openxmlformats.org/officeDocument/2006/relationships/slide" Target="/ppt/slides/slide5.xml" Id="R1734be53c8b7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1ac24abdd4c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ce7f8ed334433" /><Relationship Type="http://schemas.openxmlformats.org/officeDocument/2006/relationships/theme" Target="/ppt/slideMasters/theme/theme1.xml" Id="R15ef15f877d641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ce7f8ed3344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69460b25c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0c12836bb43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c565599c940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3faa857145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f43ebca51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2T4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2T4 BYGG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post@2t4bygg.no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www.2t4bygg.no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934 349 148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2T4 BYGG AS</a:t>
            </a:r>
          </a:p>
        </p:txBody>
      </p:sp>
    </p:spTree>
  </p:cSld>
  <p:clrMapOvr>
    <a:masterClrMapping xmlns:a="http://schemas.openxmlformats.org/drawingml/2006/main"/>
  </p:clrMapOvr>
</p:sld>
</file>