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02abfc3de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8a763412a493b"/>
  </p:sldMasterIdLst>
  <p:sldIdLst>
    <p:sldId xmlns:r="http://schemas.openxmlformats.org/officeDocument/2006/relationships" id="256" r:id="Rab262522a7f24657"/>
    <p:sldId xmlns:r="http://schemas.openxmlformats.org/officeDocument/2006/relationships" id="257" r:id="R9b5cfd7a938048a1"/>
    <p:sldId xmlns:r="http://schemas.openxmlformats.org/officeDocument/2006/relationships" id="258" r:id="Rbff6a6bef497408d"/>
    <p:sldId xmlns:r="http://schemas.openxmlformats.org/officeDocument/2006/relationships" id="259" r:id="Rde90c04968d247a8"/>
    <p:sldId xmlns:r="http://schemas.openxmlformats.org/officeDocument/2006/relationships" id="260" r:id="R3a05d844679b4495"/>
    <p:sldId xmlns:r="http://schemas.openxmlformats.org/officeDocument/2006/relationships" id="261" r:id="R26af0ca6a7af4adb"/>
    <p:sldId xmlns:r="http://schemas.openxmlformats.org/officeDocument/2006/relationships" id="262" r:id="Rebb454cce5ef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8a763412a493b" /><Relationship Type="http://schemas.openxmlformats.org/officeDocument/2006/relationships/slide" Target="/ppt/slides/slide1.xml" Id="Rab262522a7f24657" /><Relationship Type="http://schemas.openxmlformats.org/officeDocument/2006/relationships/slide" Target="/ppt/slides/slide2.xml" Id="R9b5cfd7a938048a1" /><Relationship Type="http://schemas.openxmlformats.org/officeDocument/2006/relationships/slide" Target="/ppt/slides/slide3.xml" Id="Rbff6a6bef497408d" /><Relationship Type="http://schemas.openxmlformats.org/officeDocument/2006/relationships/slide" Target="/ppt/slides/slide4.xml" Id="Rde90c04968d247a8" /><Relationship Type="http://schemas.openxmlformats.org/officeDocument/2006/relationships/slide" Target="/ppt/slides/slide5.xml" Id="R3a05d844679b4495" /><Relationship Type="http://schemas.openxmlformats.org/officeDocument/2006/relationships/slide" Target="/ppt/slides/slide6.xml" Id="R26af0ca6a7af4adb" /><Relationship Type="http://schemas.openxmlformats.org/officeDocument/2006/relationships/slide" Target="/ppt/slides/slide7.xml" Id="Rebb454cce5ef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6773f6218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c58b3feb4d2c" /><Relationship Type="http://schemas.openxmlformats.org/officeDocument/2006/relationships/theme" Target="/ppt/slideMasters/theme/theme1.xml" Id="Rbad4b480065a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ac58b3feb4d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aeb1de4e8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63421f4b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98bde768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a8b0bdd6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34555be64a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0d937b64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50d047db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WRC ALTERNATIVE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WRC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WRC ALTERNATIVE INVESTMENTS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WRC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WRC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WRC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15 581 346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WRC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WHITEROCK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WRC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934 352 122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WRC ALTERNATIVE INVESTMENTS AS</a:t>
            </a:r>
          </a:p>
        </p:txBody>
      </p:sp>
    </p:spTree>
  </p:cSld>
  <p:clrMapOvr>
    <a:masterClrMapping xmlns:a="http://schemas.openxmlformats.org/drawingml/2006/main"/>
  </p:clrMapOvr>
</p:sld>
</file>