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cdf85bf71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7548d17c9444b"/>
  </p:sldMasterIdLst>
  <p:sldIdLst>
    <p:sldId xmlns:r="http://schemas.openxmlformats.org/officeDocument/2006/relationships" id="256" r:id="Rcaa8dc70e09f4f99"/>
    <p:sldId xmlns:r="http://schemas.openxmlformats.org/officeDocument/2006/relationships" id="257" r:id="Rddff287f4cc44f9d"/>
    <p:sldId xmlns:r="http://schemas.openxmlformats.org/officeDocument/2006/relationships" id="258" r:id="Ra3d3411f6c904d7a"/>
    <p:sldId xmlns:r="http://schemas.openxmlformats.org/officeDocument/2006/relationships" id="259" r:id="R6a002e753aef467f"/>
    <p:sldId xmlns:r="http://schemas.openxmlformats.org/officeDocument/2006/relationships" id="260" r:id="R0e315b742510419b"/>
    <p:sldId xmlns:r="http://schemas.openxmlformats.org/officeDocument/2006/relationships" id="261" r:id="R683aa422ab8049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7548d17c9444b" /><Relationship Type="http://schemas.openxmlformats.org/officeDocument/2006/relationships/slide" Target="/ppt/slides/slide1.xml" Id="Rcaa8dc70e09f4f99" /><Relationship Type="http://schemas.openxmlformats.org/officeDocument/2006/relationships/slide" Target="/ppt/slides/slide2.xml" Id="Rddff287f4cc44f9d" /><Relationship Type="http://schemas.openxmlformats.org/officeDocument/2006/relationships/slide" Target="/ppt/slides/slide3.xml" Id="Ra3d3411f6c904d7a" /><Relationship Type="http://schemas.openxmlformats.org/officeDocument/2006/relationships/slide" Target="/ppt/slides/slide4.xml" Id="R6a002e753aef467f" /><Relationship Type="http://schemas.openxmlformats.org/officeDocument/2006/relationships/slide" Target="/ppt/slides/slide5.xml" Id="R0e315b742510419b" /><Relationship Type="http://schemas.openxmlformats.org/officeDocument/2006/relationships/slide" Target="/ppt/slides/slide6.xml" Id="R683aa422ab8049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513df6fde4e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575faed194e96" /><Relationship Type="http://schemas.openxmlformats.org/officeDocument/2006/relationships/theme" Target="/ppt/slideMasters/theme/theme1.xml" Id="R05c3cfa8ddad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575faed19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490189c064e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58d22943c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530ef42f846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3babb5da44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54b50774e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10e929125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 PROSJEKT MIDT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PROSJEKT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 PROSJEKT MIDT AS ble etablert [år] og holder til i Malm.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PROSJEKT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PROSJEKT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PROSJEKT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5 389 193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PROSJEKT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Handverksvegen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7790 Malm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934 376 315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PROSJEKT MIDT AS</a:t>
            </a:r>
          </a:p>
        </p:txBody>
      </p:sp>
    </p:spTree>
  </p:cSld>
  <p:clrMapOvr>
    <a:masterClrMapping xmlns:a="http://schemas.openxmlformats.org/drawingml/2006/main"/>
  </p:clrMapOvr>
</p:sld>
</file>