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7faa5c274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94771a9394b28"/>
  </p:sldMasterIdLst>
  <p:sldIdLst>
    <p:sldId xmlns:r="http://schemas.openxmlformats.org/officeDocument/2006/relationships" id="256" r:id="R6203c11f073d48f8"/>
    <p:sldId xmlns:r="http://schemas.openxmlformats.org/officeDocument/2006/relationships" id="257" r:id="R60aa2212173b4170"/>
    <p:sldId xmlns:r="http://schemas.openxmlformats.org/officeDocument/2006/relationships" id="258" r:id="R3b626400ab10466c"/>
    <p:sldId xmlns:r="http://schemas.openxmlformats.org/officeDocument/2006/relationships" id="259" r:id="Re15bf4e4ac5b448f"/>
    <p:sldId xmlns:r="http://schemas.openxmlformats.org/officeDocument/2006/relationships" id="260" r:id="Re408d1467ef34590"/>
    <p:sldId xmlns:r="http://schemas.openxmlformats.org/officeDocument/2006/relationships" id="261" r:id="Ra3005ef819c0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94771a9394b28" /><Relationship Type="http://schemas.openxmlformats.org/officeDocument/2006/relationships/slide" Target="/ppt/slides/slide1.xml" Id="R6203c11f073d48f8" /><Relationship Type="http://schemas.openxmlformats.org/officeDocument/2006/relationships/slide" Target="/ppt/slides/slide2.xml" Id="R60aa2212173b4170" /><Relationship Type="http://schemas.openxmlformats.org/officeDocument/2006/relationships/slide" Target="/ppt/slides/slide3.xml" Id="R3b626400ab10466c" /><Relationship Type="http://schemas.openxmlformats.org/officeDocument/2006/relationships/slide" Target="/ppt/slides/slide4.xml" Id="Re15bf4e4ac5b448f" /><Relationship Type="http://schemas.openxmlformats.org/officeDocument/2006/relationships/slide" Target="/ppt/slides/slide5.xml" Id="Re408d1467ef34590" /><Relationship Type="http://schemas.openxmlformats.org/officeDocument/2006/relationships/slide" Target="/ppt/slides/slide6.xml" Id="Ra3005ef819c0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78b388120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589073e4c4244" /><Relationship Type="http://schemas.openxmlformats.org/officeDocument/2006/relationships/theme" Target="/ppt/slideMasters/theme/theme1.xml" Id="Rcd484ac1ed67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589073e4c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5a0746fa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dc882166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7e397869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885d9d96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212d916a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2f63ef85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AKM IMPORTS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AKM IMPORTS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AKM IMPORTS AS</a:t>
            </a:r>
          </a:p>
        </p:txBody>
      </p:sp>
    </p:spTree>
  </p:cSld>
  <p:clrMapOvr>
    <a:masterClrMapping xmlns:a="http://schemas.openxmlformats.org/drawingml/2006/main"/>
  </p:clrMapOvr>
</p:sld>
</file>