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ebb41c373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d2afa98f44206"/>
  </p:sldMasterIdLst>
  <p:sldIdLst>
    <p:sldId xmlns:r="http://schemas.openxmlformats.org/officeDocument/2006/relationships" id="256" r:id="R47e8137422494b5f"/>
    <p:sldId xmlns:r="http://schemas.openxmlformats.org/officeDocument/2006/relationships" id="257" r:id="R0ee352e3f88b49c3"/>
    <p:sldId xmlns:r="http://schemas.openxmlformats.org/officeDocument/2006/relationships" id="258" r:id="Rda272313eba144b1"/>
    <p:sldId xmlns:r="http://schemas.openxmlformats.org/officeDocument/2006/relationships" id="259" r:id="R6361283cc2034a63"/>
    <p:sldId xmlns:r="http://schemas.openxmlformats.org/officeDocument/2006/relationships" id="260" r:id="R850e348bfe2945aa"/>
    <p:sldId xmlns:r="http://schemas.openxmlformats.org/officeDocument/2006/relationships" id="261" r:id="R4e6e26d3fdf644a1"/>
    <p:sldId xmlns:r="http://schemas.openxmlformats.org/officeDocument/2006/relationships" id="262" r:id="R7c3c66643890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d2afa98f44206" /><Relationship Type="http://schemas.openxmlformats.org/officeDocument/2006/relationships/slide" Target="/ppt/slides/slide1.xml" Id="R47e8137422494b5f" /><Relationship Type="http://schemas.openxmlformats.org/officeDocument/2006/relationships/slide" Target="/ppt/slides/slide2.xml" Id="R0ee352e3f88b49c3" /><Relationship Type="http://schemas.openxmlformats.org/officeDocument/2006/relationships/slide" Target="/ppt/slides/slide3.xml" Id="Rda272313eba144b1" /><Relationship Type="http://schemas.openxmlformats.org/officeDocument/2006/relationships/slide" Target="/ppt/slides/slide4.xml" Id="R6361283cc2034a63" /><Relationship Type="http://schemas.openxmlformats.org/officeDocument/2006/relationships/slide" Target="/ppt/slides/slide5.xml" Id="R850e348bfe2945aa" /><Relationship Type="http://schemas.openxmlformats.org/officeDocument/2006/relationships/slide" Target="/ppt/slides/slide6.xml" Id="R4e6e26d3fdf644a1" /><Relationship Type="http://schemas.openxmlformats.org/officeDocument/2006/relationships/slide" Target="/ppt/slides/slide7.xml" Id="R7c3c66643890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e7deb7440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6063cdafa4883" /><Relationship Type="http://schemas.openxmlformats.org/officeDocument/2006/relationships/theme" Target="/ppt/slideMasters/theme/theme1.xml" Id="R59d7b3346c8a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6063cdafa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155b3b304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cdde377a9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57feb87945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29fe4f082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dc6d1203a4b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8a3e9c30945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507ceff6a4a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FSA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69 751 482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69 752 836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FRITHJOF SELBEKK ANDERSSEN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Væretrøa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934 384 660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FSA INVEST AS</a:t>
            </a:r>
          </a:p>
        </p:txBody>
      </p:sp>
    </p:spTree>
  </p:cSld>
  <p:clrMapOvr>
    <a:masterClrMapping xmlns:a="http://schemas.openxmlformats.org/drawingml/2006/main"/>
  </p:clrMapOvr>
</p:sld>
</file>