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bd0690f35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a169b15334fc0"/>
  </p:sldMasterIdLst>
  <p:sldIdLst>
    <p:sldId xmlns:r="http://schemas.openxmlformats.org/officeDocument/2006/relationships" id="256" r:id="Rf07a8a4462de4631"/>
    <p:sldId xmlns:r="http://schemas.openxmlformats.org/officeDocument/2006/relationships" id="257" r:id="R21ddb967210f41e0"/>
    <p:sldId xmlns:r="http://schemas.openxmlformats.org/officeDocument/2006/relationships" id="258" r:id="Rb871ebf97b0c4899"/>
    <p:sldId xmlns:r="http://schemas.openxmlformats.org/officeDocument/2006/relationships" id="259" r:id="R82957f7d155f4e89"/>
    <p:sldId xmlns:r="http://schemas.openxmlformats.org/officeDocument/2006/relationships" id="260" r:id="Rbb93609ef8b14018"/>
    <p:sldId xmlns:r="http://schemas.openxmlformats.org/officeDocument/2006/relationships" id="261" r:id="Rb220a475b566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a169b15334fc0" /><Relationship Type="http://schemas.openxmlformats.org/officeDocument/2006/relationships/slide" Target="/ppt/slides/slide1.xml" Id="Rf07a8a4462de4631" /><Relationship Type="http://schemas.openxmlformats.org/officeDocument/2006/relationships/slide" Target="/ppt/slides/slide2.xml" Id="R21ddb967210f41e0" /><Relationship Type="http://schemas.openxmlformats.org/officeDocument/2006/relationships/slide" Target="/ppt/slides/slide3.xml" Id="Rb871ebf97b0c4899" /><Relationship Type="http://schemas.openxmlformats.org/officeDocument/2006/relationships/slide" Target="/ppt/slides/slide4.xml" Id="R82957f7d155f4e89" /><Relationship Type="http://schemas.openxmlformats.org/officeDocument/2006/relationships/slide" Target="/ppt/slides/slide5.xml" Id="Rbb93609ef8b14018" /><Relationship Type="http://schemas.openxmlformats.org/officeDocument/2006/relationships/slide" Target="/ppt/slides/slide6.xml" Id="Rb220a475b566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a35b083464c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3762abb084f03" /><Relationship Type="http://schemas.openxmlformats.org/officeDocument/2006/relationships/theme" Target="/ppt/slideMasters/theme/theme1.xml" Id="Raf32e28bf9a2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3762abb08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e86babe6a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f84a1c846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80fed4a4d4d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dda21a320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bb8545edd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586292fad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GRAND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 SOLUTIONS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2 602 626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vei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934 389 328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 SOLUTIONS AS</a:t>
            </a:r>
          </a:p>
        </p:txBody>
      </p:sp>
    </p:spTree>
  </p:cSld>
  <p:clrMapOvr>
    <a:masterClrMapping xmlns:a="http://schemas.openxmlformats.org/drawingml/2006/main"/>
  </p:clrMapOvr>
</p:sld>
</file>