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db1f5a172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5c95dcb794761"/>
  </p:sldMasterIdLst>
  <p:sldIdLst>
    <p:sldId xmlns:r="http://schemas.openxmlformats.org/officeDocument/2006/relationships" id="256" r:id="R750387192c9e4b3c"/>
    <p:sldId xmlns:r="http://schemas.openxmlformats.org/officeDocument/2006/relationships" id="257" r:id="R40c37d4332114f39"/>
    <p:sldId xmlns:r="http://schemas.openxmlformats.org/officeDocument/2006/relationships" id="258" r:id="R13eadf29cc7d4783"/>
    <p:sldId xmlns:r="http://schemas.openxmlformats.org/officeDocument/2006/relationships" id="259" r:id="R54ecf37b764f4f82"/>
    <p:sldId xmlns:r="http://schemas.openxmlformats.org/officeDocument/2006/relationships" id="260" r:id="R1333f09428d54eb9"/>
    <p:sldId xmlns:r="http://schemas.openxmlformats.org/officeDocument/2006/relationships" id="261" r:id="R7ef10a1c05d94484"/>
    <p:sldId xmlns:r="http://schemas.openxmlformats.org/officeDocument/2006/relationships" id="262" r:id="R852d4fc38389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5c95dcb794761" /><Relationship Type="http://schemas.openxmlformats.org/officeDocument/2006/relationships/slide" Target="/ppt/slides/slide1.xml" Id="R750387192c9e4b3c" /><Relationship Type="http://schemas.openxmlformats.org/officeDocument/2006/relationships/slide" Target="/ppt/slides/slide2.xml" Id="R40c37d4332114f39" /><Relationship Type="http://schemas.openxmlformats.org/officeDocument/2006/relationships/slide" Target="/ppt/slides/slide3.xml" Id="R13eadf29cc7d4783" /><Relationship Type="http://schemas.openxmlformats.org/officeDocument/2006/relationships/slide" Target="/ppt/slides/slide4.xml" Id="R54ecf37b764f4f82" /><Relationship Type="http://schemas.openxmlformats.org/officeDocument/2006/relationships/slide" Target="/ppt/slides/slide5.xml" Id="R1333f09428d54eb9" /><Relationship Type="http://schemas.openxmlformats.org/officeDocument/2006/relationships/slide" Target="/ppt/slides/slide6.xml" Id="R7ef10a1c05d94484" /><Relationship Type="http://schemas.openxmlformats.org/officeDocument/2006/relationships/slide" Target="/ppt/slides/slide7.xml" Id="R852d4fc38389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20411c0a8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440c7e364554" /><Relationship Type="http://schemas.openxmlformats.org/officeDocument/2006/relationships/theme" Target="/ppt/slideMasters/theme/theme1.xml" Id="R5b7451d61ede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e440c7e36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987a49532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1dbd9863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898a77bb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2c387938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db49fbc7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38c95fe2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0db97266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69 751 482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69 752 836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934 391 705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AS</a:t>
            </a:r>
          </a:p>
        </p:txBody>
      </p:sp>
    </p:spTree>
  </p:cSld>
  <p:clrMapOvr>
    <a:masterClrMapping xmlns:a="http://schemas.openxmlformats.org/drawingml/2006/main"/>
  </p:clrMapOvr>
</p:sld>
</file>