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3ec983aca645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bbaa25833c46b7"/>
  </p:sldMasterIdLst>
  <p:sldIdLst>
    <p:sldId xmlns:r="http://schemas.openxmlformats.org/officeDocument/2006/relationships" id="256" r:id="R112f4b9a1ae7419b"/>
    <p:sldId xmlns:r="http://schemas.openxmlformats.org/officeDocument/2006/relationships" id="257" r:id="R74a485dc0cda4578"/>
    <p:sldId xmlns:r="http://schemas.openxmlformats.org/officeDocument/2006/relationships" id="258" r:id="R7bf8584f11c74307"/>
    <p:sldId xmlns:r="http://schemas.openxmlformats.org/officeDocument/2006/relationships" id="259" r:id="R2d2a27ee25394fcb"/>
    <p:sldId xmlns:r="http://schemas.openxmlformats.org/officeDocument/2006/relationships" id="260" r:id="Rf0df8c813c37452c"/>
    <p:sldId xmlns:r="http://schemas.openxmlformats.org/officeDocument/2006/relationships" id="261" r:id="R3a9d3ce5c9de4770"/>
    <p:sldId xmlns:r="http://schemas.openxmlformats.org/officeDocument/2006/relationships" id="262" r:id="R2f7bb77054f140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bbaa25833c46b7" /><Relationship Type="http://schemas.openxmlformats.org/officeDocument/2006/relationships/slide" Target="/ppt/slides/slide1.xml" Id="R112f4b9a1ae7419b" /><Relationship Type="http://schemas.openxmlformats.org/officeDocument/2006/relationships/slide" Target="/ppt/slides/slide2.xml" Id="R74a485dc0cda4578" /><Relationship Type="http://schemas.openxmlformats.org/officeDocument/2006/relationships/slide" Target="/ppt/slides/slide3.xml" Id="R7bf8584f11c74307" /><Relationship Type="http://schemas.openxmlformats.org/officeDocument/2006/relationships/slide" Target="/ppt/slides/slide4.xml" Id="R2d2a27ee25394fcb" /><Relationship Type="http://schemas.openxmlformats.org/officeDocument/2006/relationships/slide" Target="/ppt/slides/slide5.xml" Id="Rf0df8c813c37452c" /><Relationship Type="http://schemas.openxmlformats.org/officeDocument/2006/relationships/slide" Target="/ppt/slides/slide6.xml" Id="R3a9d3ce5c9de4770" /><Relationship Type="http://schemas.openxmlformats.org/officeDocument/2006/relationships/slide" Target="/ppt/slides/slide7.xml" Id="R2f7bb77054f140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f61b2773547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93387fb4d41d6" /><Relationship Type="http://schemas.openxmlformats.org/officeDocument/2006/relationships/theme" Target="/ppt/slideMasters/theme/theme1.xml" Id="R23f4e4b4268944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f93387fb4d41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ad7302d4044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e2f6a9bc84a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4a30643c849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81b6e792f41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ab1d7b4ed49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c062c935b4a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7bbbd892b4b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BMF HOLDING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MORTEN FLØ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Fløvegen 705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934 396 405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BMF HOLDING AS</a:t>
            </a:r>
          </a:p>
        </p:txBody>
      </p:sp>
    </p:spTree>
  </p:cSld>
  <p:clrMapOvr>
    <a:masterClrMapping xmlns:a="http://schemas.openxmlformats.org/drawingml/2006/main"/>
  </p:clrMapOvr>
</p:sld>
</file>