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3d0e26dfd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e057ef7da4b76"/>
  </p:sldMasterIdLst>
  <p:sldIdLst>
    <p:sldId xmlns:r="http://schemas.openxmlformats.org/officeDocument/2006/relationships" id="256" r:id="Ra2013f981fd64b0d"/>
    <p:sldId xmlns:r="http://schemas.openxmlformats.org/officeDocument/2006/relationships" id="257" r:id="R07704394664b48fb"/>
    <p:sldId xmlns:r="http://schemas.openxmlformats.org/officeDocument/2006/relationships" id="258" r:id="R3595c05b02f44122"/>
    <p:sldId xmlns:r="http://schemas.openxmlformats.org/officeDocument/2006/relationships" id="259" r:id="Ra469ef541496450c"/>
    <p:sldId xmlns:r="http://schemas.openxmlformats.org/officeDocument/2006/relationships" id="260" r:id="R622d462878ca45f8"/>
    <p:sldId xmlns:r="http://schemas.openxmlformats.org/officeDocument/2006/relationships" id="261" r:id="Rf81daa0a24904d19"/>
    <p:sldId xmlns:r="http://schemas.openxmlformats.org/officeDocument/2006/relationships" id="262" r:id="R347ffaf4d5a9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e057ef7da4b76" /><Relationship Type="http://schemas.openxmlformats.org/officeDocument/2006/relationships/slide" Target="/ppt/slides/slide1.xml" Id="Ra2013f981fd64b0d" /><Relationship Type="http://schemas.openxmlformats.org/officeDocument/2006/relationships/slide" Target="/ppt/slides/slide2.xml" Id="R07704394664b48fb" /><Relationship Type="http://schemas.openxmlformats.org/officeDocument/2006/relationships/slide" Target="/ppt/slides/slide3.xml" Id="R3595c05b02f44122" /><Relationship Type="http://schemas.openxmlformats.org/officeDocument/2006/relationships/slide" Target="/ppt/slides/slide4.xml" Id="Ra469ef541496450c" /><Relationship Type="http://schemas.openxmlformats.org/officeDocument/2006/relationships/slide" Target="/ppt/slides/slide5.xml" Id="R622d462878ca45f8" /><Relationship Type="http://schemas.openxmlformats.org/officeDocument/2006/relationships/slide" Target="/ppt/slides/slide6.xml" Id="Rf81daa0a24904d19" /><Relationship Type="http://schemas.openxmlformats.org/officeDocument/2006/relationships/slide" Target="/ppt/slides/slide7.xml" Id="R347ffaf4d5a9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7ebaa9ac0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90026e414da8" /><Relationship Type="http://schemas.openxmlformats.org/officeDocument/2006/relationships/theme" Target="/ppt/slideMasters/theme/theme1.xml" Id="R6efe5b414057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590026e41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1e0eed22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0928eaa9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d45c1e3d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96cea3ee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5492382e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97b1cb25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ec832663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6 569 767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43 383 617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934 400 097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 AS</a:t>
            </a:r>
          </a:p>
        </p:txBody>
      </p:sp>
    </p:spTree>
  </p:cSld>
  <p:clrMapOvr>
    <a:masterClrMapping xmlns:a="http://schemas.openxmlformats.org/drawingml/2006/main"/>
  </p:clrMapOvr>
</p:sld>
</file>