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eb7da0ad1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dfdcb7f0a4396"/>
  </p:sldMasterIdLst>
  <p:sldIdLst>
    <p:sldId xmlns:r="http://schemas.openxmlformats.org/officeDocument/2006/relationships" id="256" r:id="R2df7345a7cfd4be3"/>
    <p:sldId xmlns:r="http://schemas.openxmlformats.org/officeDocument/2006/relationships" id="257" r:id="Rf4d869d49ae64d85"/>
    <p:sldId xmlns:r="http://schemas.openxmlformats.org/officeDocument/2006/relationships" id="258" r:id="R50ff59a1abfa486f"/>
    <p:sldId xmlns:r="http://schemas.openxmlformats.org/officeDocument/2006/relationships" id="259" r:id="R4ba4f76f62924570"/>
    <p:sldId xmlns:r="http://schemas.openxmlformats.org/officeDocument/2006/relationships" id="260" r:id="R4e4c7435bfac47cd"/>
    <p:sldId xmlns:r="http://schemas.openxmlformats.org/officeDocument/2006/relationships" id="261" r:id="R4011bb16367c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dfdcb7f0a4396" /><Relationship Type="http://schemas.openxmlformats.org/officeDocument/2006/relationships/slide" Target="/ppt/slides/slide1.xml" Id="R2df7345a7cfd4be3" /><Relationship Type="http://schemas.openxmlformats.org/officeDocument/2006/relationships/slide" Target="/ppt/slides/slide2.xml" Id="Rf4d869d49ae64d85" /><Relationship Type="http://schemas.openxmlformats.org/officeDocument/2006/relationships/slide" Target="/ppt/slides/slide3.xml" Id="R50ff59a1abfa486f" /><Relationship Type="http://schemas.openxmlformats.org/officeDocument/2006/relationships/slide" Target="/ppt/slides/slide4.xml" Id="R4ba4f76f62924570" /><Relationship Type="http://schemas.openxmlformats.org/officeDocument/2006/relationships/slide" Target="/ppt/slides/slide5.xml" Id="R4e4c7435bfac47cd" /><Relationship Type="http://schemas.openxmlformats.org/officeDocument/2006/relationships/slide" Target="/ppt/slides/slide6.xml" Id="R4011bb16367c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29978b84b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c47837d414b75" /><Relationship Type="http://schemas.openxmlformats.org/officeDocument/2006/relationships/theme" Target="/ppt/slideMasters/theme/theme1.xml" Id="R15045206cc03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c47837d41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779991f95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514db6f1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eff99120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a538d3c05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5b886a3f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ca856fdaa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REGNSKAPSKONTOR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12 445 968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3 652 714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Krøderveien 180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934 406 699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REGNSKAPSKONTOR AS</a:t>
            </a:r>
          </a:p>
        </p:txBody>
      </p:sp>
    </p:spTree>
  </p:cSld>
  <p:clrMapOvr>
    <a:masterClrMapping xmlns:a="http://schemas.openxmlformats.org/drawingml/2006/main"/>
  </p:clrMapOvr>
</p:sld>
</file>