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5344c6592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5e7bb32664950"/>
  </p:sldMasterIdLst>
  <p:sldIdLst>
    <p:sldId xmlns:r="http://schemas.openxmlformats.org/officeDocument/2006/relationships" id="256" r:id="R275aa57bc28644f1"/>
    <p:sldId xmlns:r="http://schemas.openxmlformats.org/officeDocument/2006/relationships" id="257" r:id="R8e9b9e29d0cd4a40"/>
    <p:sldId xmlns:r="http://schemas.openxmlformats.org/officeDocument/2006/relationships" id="258" r:id="R59a63bd566ab491e"/>
    <p:sldId xmlns:r="http://schemas.openxmlformats.org/officeDocument/2006/relationships" id="259" r:id="R09676320e0c34661"/>
    <p:sldId xmlns:r="http://schemas.openxmlformats.org/officeDocument/2006/relationships" id="260" r:id="R68821ea719224695"/>
    <p:sldId xmlns:r="http://schemas.openxmlformats.org/officeDocument/2006/relationships" id="261" r:id="R138e244e18a94991"/>
    <p:sldId xmlns:r="http://schemas.openxmlformats.org/officeDocument/2006/relationships" id="262" r:id="Rda36d19cfa48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5e7bb32664950" /><Relationship Type="http://schemas.openxmlformats.org/officeDocument/2006/relationships/slide" Target="/ppt/slides/slide1.xml" Id="R275aa57bc28644f1" /><Relationship Type="http://schemas.openxmlformats.org/officeDocument/2006/relationships/slide" Target="/ppt/slides/slide2.xml" Id="R8e9b9e29d0cd4a40" /><Relationship Type="http://schemas.openxmlformats.org/officeDocument/2006/relationships/slide" Target="/ppt/slides/slide3.xml" Id="R59a63bd566ab491e" /><Relationship Type="http://schemas.openxmlformats.org/officeDocument/2006/relationships/slide" Target="/ppt/slides/slide4.xml" Id="R09676320e0c34661" /><Relationship Type="http://schemas.openxmlformats.org/officeDocument/2006/relationships/slide" Target="/ppt/slides/slide5.xml" Id="R68821ea719224695" /><Relationship Type="http://schemas.openxmlformats.org/officeDocument/2006/relationships/slide" Target="/ppt/slides/slide6.xml" Id="R138e244e18a94991" /><Relationship Type="http://schemas.openxmlformats.org/officeDocument/2006/relationships/slide" Target="/ppt/slides/slide7.xml" Id="Rda36d19cfa48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339cd6ba3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38270d3ee4166" /><Relationship Type="http://schemas.openxmlformats.org/officeDocument/2006/relationships/theme" Target="/ppt/slideMasters/theme/theme1.xml" Id="R88a1a295e26a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38270d3ee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f94f9efd7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9c9eed80d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76022511b4c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b6018caf047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4af5dba61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390a9978c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b3774c0e5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BRATBERG OG STUBBERUD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BRATBERG OG STUBBERUD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8 314 032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5 413 451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8 917 120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BRATBERG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SKYBERG SINDRE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Totenveg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934 409 051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