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48ac0c404d41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337b0ab40846fc"/>
  </p:sldMasterIdLst>
  <p:sldIdLst>
    <p:sldId xmlns:r="http://schemas.openxmlformats.org/officeDocument/2006/relationships" id="256" r:id="R573db5a6a2a640bc"/>
    <p:sldId xmlns:r="http://schemas.openxmlformats.org/officeDocument/2006/relationships" id="257" r:id="Re1b9773c21794c21"/>
    <p:sldId xmlns:r="http://schemas.openxmlformats.org/officeDocument/2006/relationships" id="258" r:id="Ra2693e5e0249470b"/>
    <p:sldId xmlns:r="http://schemas.openxmlformats.org/officeDocument/2006/relationships" id="259" r:id="R4cb1f209699f4b48"/>
    <p:sldId xmlns:r="http://schemas.openxmlformats.org/officeDocument/2006/relationships" id="260" r:id="R44cd3bdd56234249"/>
    <p:sldId xmlns:r="http://schemas.openxmlformats.org/officeDocument/2006/relationships" id="261" r:id="Reb55c49df5ea49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337b0ab40846fc" /><Relationship Type="http://schemas.openxmlformats.org/officeDocument/2006/relationships/slide" Target="/ppt/slides/slide1.xml" Id="R573db5a6a2a640bc" /><Relationship Type="http://schemas.openxmlformats.org/officeDocument/2006/relationships/slide" Target="/ppt/slides/slide2.xml" Id="Re1b9773c21794c21" /><Relationship Type="http://schemas.openxmlformats.org/officeDocument/2006/relationships/slide" Target="/ppt/slides/slide3.xml" Id="Ra2693e5e0249470b" /><Relationship Type="http://schemas.openxmlformats.org/officeDocument/2006/relationships/slide" Target="/ppt/slides/slide4.xml" Id="R4cb1f209699f4b48" /><Relationship Type="http://schemas.openxmlformats.org/officeDocument/2006/relationships/slide" Target="/ppt/slides/slide5.xml" Id="R44cd3bdd56234249" /><Relationship Type="http://schemas.openxmlformats.org/officeDocument/2006/relationships/slide" Target="/ppt/slides/slide6.xml" Id="Reb55c49df5ea49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8be5f33d914e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010daaf71f4054" /><Relationship Type="http://schemas.openxmlformats.org/officeDocument/2006/relationships/theme" Target="/ppt/slideMasters/theme/theme1.xml" Id="R0ea0f033637449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010daaf71f40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9ac3a1b19d46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c8466d29c349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bc41765a0e4a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cfd2b1a82b4e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ccd72e728340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91d2bc296a49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S.EKTVEDT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S.EKTVEDT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S.EKTVEDT AS ble etablert [år] og holder til i Sem.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S.EKTVEDT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S.EKTVEDT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S.EKTVEDT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25 076 297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922 175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665 439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873 816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6 599 050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S.EKTVEDT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Jarlsberggata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3170 Sem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934 409 299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S.EKTVEDT AS</a:t>
            </a:r>
          </a:p>
        </p:txBody>
      </p:sp>
    </p:spTree>
  </p:cSld>
  <p:clrMapOvr>
    <a:masterClrMapping xmlns:a="http://schemas.openxmlformats.org/drawingml/2006/main"/>
  </p:clrMapOvr>
</p:sld>
</file>