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2bf5b3eb364b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9c70bd5c354f91"/>
  </p:sldMasterIdLst>
  <p:sldIdLst>
    <p:sldId xmlns:r="http://schemas.openxmlformats.org/officeDocument/2006/relationships" id="256" r:id="Ra0adffe7b39b4890"/>
    <p:sldId xmlns:r="http://schemas.openxmlformats.org/officeDocument/2006/relationships" id="257" r:id="Re21eacf1c05547f1"/>
    <p:sldId xmlns:r="http://schemas.openxmlformats.org/officeDocument/2006/relationships" id="258" r:id="Rc72bf51ebc7745de"/>
    <p:sldId xmlns:r="http://schemas.openxmlformats.org/officeDocument/2006/relationships" id="259" r:id="Ra7ab074d47024b96"/>
    <p:sldId xmlns:r="http://schemas.openxmlformats.org/officeDocument/2006/relationships" id="260" r:id="Rdcc432463ea24ac0"/>
    <p:sldId xmlns:r="http://schemas.openxmlformats.org/officeDocument/2006/relationships" id="261" r:id="Re141fe3050f34eb4"/>
    <p:sldId xmlns:r="http://schemas.openxmlformats.org/officeDocument/2006/relationships" id="262" r:id="R5b5af318131147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c70bd5c354f91" /><Relationship Type="http://schemas.openxmlformats.org/officeDocument/2006/relationships/slide" Target="/ppt/slides/slide1.xml" Id="Ra0adffe7b39b4890" /><Relationship Type="http://schemas.openxmlformats.org/officeDocument/2006/relationships/slide" Target="/ppt/slides/slide2.xml" Id="Re21eacf1c05547f1" /><Relationship Type="http://schemas.openxmlformats.org/officeDocument/2006/relationships/slide" Target="/ppt/slides/slide3.xml" Id="Rc72bf51ebc7745de" /><Relationship Type="http://schemas.openxmlformats.org/officeDocument/2006/relationships/slide" Target="/ppt/slides/slide4.xml" Id="Ra7ab074d47024b96" /><Relationship Type="http://schemas.openxmlformats.org/officeDocument/2006/relationships/slide" Target="/ppt/slides/slide5.xml" Id="Rdcc432463ea24ac0" /><Relationship Type="http://schemas.openxmlformats.org/officeDocument/2006/relationships/slide" Target="/ppt/slides/slide6.xml" Id="Re141fe3050f34eb4" /><Relationship Type="http://schemas.openxmlformats.org/officeDocument/2006/relationships/slide" Target="/ppt/slides/slide7.xml" Id="R5b5af318131147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10fd6b29849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95505311e4efe" /><Relationship Type="http://schemas.openxmlformats.org/officeDocument/2006/relationships/theme" Target="/ppt/slideMasters/theme/theme1.xml" Id="Rfa6d11e4993247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395505311e4e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5cd836f724f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1aca0051244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1b21b6913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05d0c154b46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46354636c4d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6851f6fc146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e743ef53a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HILLER INVEST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HILLER INVEST II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4 987 659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4 987 659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VEGARD HILLER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Jektløpet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934 409 663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HILLER INVEST II AS</a:t>
            </a:r>
          </a:p>
        </p:txBody>
      </p:sp>
    </p:spTree>
  </p:cSld>
  <p:clrMapOvr>
    <a:masterClrMapping xmlns:a="http://schemas.openxmlformats.org/drawingml/2006/main"/>
  </p:clrMapOvr>
</p:sld>
</file>