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83a78956a742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ced265c283498f"/>
  </p:sldMasterIdLst>
  <p:sldIdLst>
    <p:sldId xmlns:r="http://schemas.openxmlformats.org/officeDocument/2006/relationships" id="256" r:id="R92aad351ad8f4bc3"/>
    <p:sldId xmlns:r="http://schemas.openxmlformats.org/officeDocument/2006/relationships" id="257" r:id="R6c662f8864f143bc"/>
    <p:sldId xmlns:r="http://schemas.openxmlformats.org/officeDocument/2006/relationships" id="258" r:id="Rb6394bfe46c3446f"/>
    <p:sldId xmlns:r="http://schemas.openxmlformats.org/officeDocument/2006/relationships" id="259" r:id="R4c81b0b53e0d4c1b"/>
    <p:sldId xmlns:r="http://schemas.openxmlformats.org/officeDocument/2006/relationships" id="260" r:id="Re7b52e0e8b534d27"/>
    <p:sldId xmlns:r="http://schemas.openxmlformats.org/officeDocument/2006/relationships" id="261" r:id="R9e109cf80d914e60"/>
    <p:sldId xmlns:r="http://schemas.openxmlformats.org/officeDocument/2006/relationships" id="262" r:id="R4daa1a78ce0e4d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ced265c283498f" /><Relationship Type="http://schemas.openxmlformats.org/officeDocument/2006/relationships/slide" Target="/ppt/slides/slide1.xml" Id="R92aad351ad8f4bc3" /><Relationship Type="http://schemas.openxmlformats.org/officeDocument/2006/relationships/slide" Target="/ppt/slides/slide2.xml" Id="R6c662f8864f143bc" /><Relationship Type="http://schemas.openxmlformats.org/officeDocument/2006/relationships/slide" Target="/ppt/slides/slide3.xml" Id="Rb6394bfe46c3446f" /><Relationship Type="http://schemas.openxmlformats.org/officeDocument/2006/relationships/slide" Target="/ppt/slides/slide4.xml" Id="R4c81b0b53e0d4c1b" /><Relationship Type="http://schemas.openxmlformats.org/officeDocument/2006/relationships/slide" Target="/ppt/slides/slide5.xml" Id="Re7b52e0e8b534d27" /><Relationship Type="http://schemas.openxmlformats.org/officeDocument/2006/relationships/slide" Target="/ppt/slides/slide6.xml" Id="R9e109cf80d914e60" /><Relationship Type="http://schemas.openxmlformats.org/officeDocument/2006/relationships/slide" Target="/ppt/slides/slide7.xml" Id="R4daa1a78ce0e4d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0d2f76051340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3217e383643f6" /><Relationship Type="http://schemas.openxmlformats.org/officeDocument/2006/relationships/theme" Target="/ppt/slideMasters/theme/theme1.xml" Id="R8eb1fd860ca74d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53217e383643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efc39162c45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c37d7f28f4a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41ec3134f45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a9690a9754a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bd1d83ef24b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1a90b0fd349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cdcbd6e5845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KJS INVEST AS ble etablert [år] og holder til i Furnes.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392 799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 JAKOBSEN SOLBERG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Krokstadvegen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2320 Furnes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934 418 387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KJS INVEST AS</a:t>
            </a:r>
          </a:p>
        </p:txBody>
      </p:sp>
    </p:spTree>
  </p:cSld>
  <p:clrMapOvr>
    <a:masterClrMapping xmlns:a="http://schemas.openxmlformats.org/drawingml/2006/main"/>
  </p:clrMapOvr>
</p:sld>
</file>