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60cf0b12af47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0c45a1f0714109"/>
  </p:sldMasterIdLst>
  <p:sldIdLst>
    <p:sldId xmlns:r="http://schemas.openxmlformats.org/officeDocument/2006/relationships" id="256" r:id="Rd4e93586d0554001"/>
    <p:sldId xmlns:r="http://schemas.openxmlformats.org/officeDocument/2006/relationships" id="257" r:id="Rd28d94f56cf34916"/>
    <p:sldId xmlns:r="http://schemas.openxmlformats.org/officeDocument/2006/relationships" id="258" r:id="R4a27df5b47bc47cd"/>
    <p:sldId xmlns:r="http://schemas.openxmlformats.org/officeDocument/2006/relationships" id="259" r:id="R0fab3adda5654f8a"/>
    <p:sldId xmlns:r="http://schemas.openxmlformats.org/officeDocument/2006/relationships" id="260" r:id="R3902246882014b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0c45a1f0714109" /><Relationship Type="http://schemas.openxmlformats.org/officeDocument/2006/relationships/slide" Target="/ppt/slides/slide1.xml" Id="Rd4e93586d0554001" /><Relationship Type="http://schemas.openxmlformats.org/officeDocument/2006/relationships/slide" Target="/ppt/slides/slide2.xml" Id="Rd28d94f56cf34916" /><Relationship Type="http://schemas.openxmlformats.org/officeDocument/2006/relationships/slide" Target="/ppt/slides/slide3.xml" Id="R4a27df5b47bc47cd" /><Relationship Type="http://schemas.openxmlformats.org/officeDocument/2006/relationships/slide" Target="/ppt/slides/slide4.xml" Id="R0fab3adda5654f8a" /><Relationship Type="http://schemas.openxmlformats.org/officeDocument/2006/relationships/slide" Target="/ppt/slides/slide5.xml" Id="R3902246882014b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c799ee6dd41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0f171269b4381" /><Relationship Type="http://schemas.openxmlformats.org/officeDocument/2006/relationships/theme" Target="/ppt/slideMasters/theme/theme1.xml" Id="R5c358059e29e43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d0f171269b43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1b80acdf043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c68b049b342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7589b23fd4b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0b25f465b48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8b91efbfb4d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 NORDISK UTBYTTE VERDIPAPIRFOND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NORDISK UTBYTTE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 NORDISK UTBYTTE VERDIPAPIRFOND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NORDISK UTBYTTE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NORDISK UTBYTTE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NORDISK UTBYTTE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934 423 801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NORDISK UTBYTTE VERDIPAPIRFOND</a:t>
            </a:r>
          </a:p>
        </p:txBody>
      </p:sp>
    </p:spTree>
  </p:cSld>
  <p:clrMapOvr>
    <a:masterClrMapping xmlns:a="http://schemas.openxmlformats.org/drawingml/2006/main"/>
  </p:clrMapOvr>
</p:sld>
</file>