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65a398db6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388d928824d60"/>
  </p:sldMasterIdLst>
  <p:sldIdLst>
    <p:sldId xmlns:r="http://schemas.openxmlformats.org/officeDocument/2006/relationships" id="256" r:id="R9bb63d62ef3b4e1b"/>
    <p:sldId xmlns:r="http://schemas.openxmlformats.org/officeDocument/2006/relationships" id="257" r:id="R155d8d19feae44d0"/>
    <p:sldId xmlns:r="http://schemas.openxmlformats.org/officeDocument/2006/relationships" id="258" r:id="Rcf4a20cfbc5044ee"/>
    <p:sldId xmlns:r="http://schemas.openxmlformats.org/officeDocument/2006/relationships" id="259" r:id="Rb5d7f51439f74987"/>
    <p:sldId xmlns:r="http://schemas.openxmlformats.org/officeDocument/2006/relationships" id="260" r:id="Rfce9a1b23c894ca3"/>
    <p:sldId xmlns:r="http://schemas.openxmlformats.org/officeDocument/2006/relationships" id="261" r:id="R654b155cf8ce4163"/>
    <p:sldId xmlns:r="http://schemas.openxmlformats.org/officeDocument/2006/relationships" id="262" r:id="R40241ab9c786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388d928824d60" /><Relationship Type="http://schemas.openxmlformats.org/officeDocument/2006/relationships/slide" Target="/ppt/slides/slide1.xml" Id="R9bb63d62ef3b4e1b" /><Relationship Type="http://schemas.openxmlformats.org/officeDocument/2006/relationships/slide" Target="/ppt/slides/slide2.xml" Id="R155d8d19feae44d0" /><Relationship Type="http://schemas.openxmlformats.org/officeDocument/2006/relationships/slide" Target="/ppt/slides/slide3.xml" Id="Rcf4a20cfbc5044ee" /><Relationship Type="http://schemas.openxmlformats.org/officeDocument/2006/relationships/slide" Target="/ppt/slides/slide4.xml" Id="Rb5d7f51439f74987" /><Relationship Type="http://schemas.openxmlformats.org/officeDocument/2006/relationships/slide" Target="/ppt/slides/slide5.xml" Id="Rfce9a1b23c894ca3" /><Relationship Type="http://schemas.openxmlformats.org/officeDocument/2006/relationships/slide" Target="/ppt/slides/slide6.xml" Id="R654b155cf8ce4163" /><Relationship Type="http://schemas.openxmlformats.org/officeDocument/2006/relationships/slide" Target="/ppt/slides/slide7.xml" Id="R40241ab9c786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48fa585aa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93d88efa4ff3" /><Relationship Type="http://schemas.openxmlformats.org/officeDocument/2006/relationships/theme" Target="/ppt/slideMasters/theme/theme1.xml" Id="Rac60525e4ab9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693d88efa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af439dc1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595e2adb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f4ceede6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bedc0fb4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5ebf41bb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739b200c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2680bedd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PRESTIGE WORLDWIDE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JOHAN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