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b7a6ae9417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3ab5317a804474"/>
  </p:sldMasterIdLst>
  <p:sldIdLst>
    <p:sldId xmlns:r="http://schemas.openxmlformats.org/officeDocument/2006/relationships" id="256" r:id="Rb0979d1d52714c7c"/>
    <p:sldId xmlns:r="http://schemas.openxmlformats.org/officeDocument/2006/relationships" id="257" r:id="R46a8f3c17e444bb2"/>
    <p:sldId xmlns:r="http://schemas.openxmlformats.org/officeDocument/2006/relationships" id="258" r:id="Rdfc8410ba37c4c3b"/>
    <p:sldId xmlns:r="http://schemas.openxmlformats.org/officeDocument/2006/relationships" id="259" r:id="Rc677670f005a429a"/>
    <p:sldId xmlns:r="http://schemas.openxmlformats.org/officeDocument/2006/relationships" id="260" r:id="Re71831ae7bd542ba"/>
    <p:sldId xmlns:r="http://schemas.openxmlformats.org/officeDocument/2006/relationships" id="261" r:id="R4b4ccf1b83b64fb8"/>
    <p:sldId xmlns:r="http://schemas.openxmlformats.org/officeDocument/2006/relationships" id="262" r:id="Ra70a0cdc8eea4b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ab5317a804474" /><Relationship Type="http://schemas.openxmlformats.org/officeDocument/2006/relationships/slide" Target="/ppt/slides/slide1.xml" Id="Rb0979d1d52714c7c" /><Relationship Type="http://schemas.openxmlformats.org/officeDocument/2006/relationships/slide" Target="/ppt/slides/slide2.xml" Id="R46a8f3c17e444bb2" /><Relationship Type="http://schemas.openxmlformats.org/officeDocument/2006/relationships/slide" Target="/ppt/slides/slide3.xml" Id="Rdfc8410ba37c4c3b" /><Relationship Type="http://schemas.openxmlformats.org/officeDocument/2006/relationships/slide" Target="/ppt/slides/slide4.xml" Id="Rc677670f005a429a" /><Relationship Type="http://schemas.openxmlformats.org/officeDocument/2006/relationships/slide" Target="/ppt/slides/slide5.xml" Id="Re71831ae7bd542ba" /><Relationship Type="http://schemas.openxmlformats.org/officeDocument/2006/relationships/slide" Target="/ppt/slides/slide6.xml" Id="R4b4ccf1b83b64fb8" /><Relationship Type="http://schemas.openxmlformats.org/officeDocument/2006/relationships/slide" Target="/ppt/slides/slide7.xml" Id="Ra70a0cdc8eea4b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091b7f6fb41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02adaf41e4f3f" /><Relationship Type="http://schemas.openxmlformats.org/officeDocument/2006/relationships/theme" Target="/ppt/slideMasters/theme/theme1.xml" Id="R3d893ac8f0e749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702adaf41e4f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7d32be0d249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548b4d3cf42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8c5a0e47542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1133fc8b64b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bfd01c3c46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b7c35d9b549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302f0d65444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SANNE HAUGLID AS BYGGMESTER OG ENTREPRENØRFORRETNING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SANNE HAUGLID AS BYGGMESTER OG ENTREPRENØRFORRETNING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 HAUGLID AS BYGGMESTER OG ENTREPRENØRFORRETNING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SANNE HAUGLID AS BYGGMESTER OG ENTREPRENØRFORRETNING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SANNE HAUGLID AS BYGGMESTER OG ENTREPRENØRFORRETNING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SANNE HAUGLID AS BYGGMESTER OG ENTREPRENØRFORRETNING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69 317 676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1 786 258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1 631 824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10 680 040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21 727 111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SANNE HAUGLID AS BYGGMESTER OG ENTREPRENØRFORRETNING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HALSTAR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ERBEL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SANNE HAUGLID AS BYGGMESTER OG ENTREPRENØRFORRETNING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Skrautvålsvegen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29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arne@sanne-hauglid.no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934 435 206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SANNE HAUGLID AS BYGGMESTER OG ENTREPRENØRFORRETNING</a:t>
            </a:r>
          </a:p>
        </p:txBody>
      </p:sp>
    </p:spTree>
  </p:cSld>
  <p:clrMapOvr>
    <a:masterClrMapping xmlns:a="http://schemas.openxmlformats.org/drawingml/2006/main"/>
  </p:clrMapOvr>
</p:sld>
</file>