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adcd331fc841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adffb0edb841cc"/>
  </p:sldMasterIdLst>
  <p:sldIdLst>
    <p:sldId xmlns:r="http://schemas.openxmlformats.org/officeDocument/2006/relationships" id="256" r:id="Rc1395e4bbbc34bbb"/>
    <p:sldId xmlns:r="http://schemas.openxmlformats.org/officeDocument/2006/relationships" id="257" r:id="Re6b50618ed8e4350"/>
    <p:sldId xmlns:r="http://schemas.openxmlformats.org/officeDocument/2006/relationships" id="258" r:id="R1157dd14af3746de"/>
    <p:sldId xmlns:r="http://schemas.openxmlformats.org/officeDocument/2006/relationships" id="259" r:id="Reb58e39813554787"/>
    <p:sldId xmlns:r="http://schemas.openxmlformats.org/officeDocument/2006/relationships" id="260" r:id="R660adf836bb5487f"/>
    <p:sldId xmlns:r="http://schemas.openxmlformats.org/officeDocument/2006/relationships" id="261" r:id="R9adcc47722d645ec"/>
    <p:sldId xmlns:r="http://schemas.openxmlformats.org/officeDocument/2006/relationships" id="262" r:id="Rb08f1b83bebd48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dffb0edb841cc" /><Relationship Type="http://schemas.openxmlformats.org/officeDocument/2006/relationships/slide" Target="/ppt/slides/slide1.xml" Id="Rc1395e4bbbc34bbb" /><Relationship Type="http://schemas.openxmlformats.org/officeDocument/2006/relationships/slide" Target="/ppt/slides/slide2.xml" Id="Re6b50618ed8e4350" /><Relationship Type="http://schemas.openxmlformats.org/officeDocument/2006/relationships/slide" Target="/ppt/slides/slide3.xml" Id="R1157dd14af3746de" /><Relationship Type="http://schemas.openxmlformats.org/officeDocument/2006/relationships/slide" Target="/ppt/slides/slide4.xml" Id="Reb58e39813554787" /><Relationship Type="http://schemas.openxmlformats.org/officeDocument/2006/relationships/slide" Target="/ppt/slides/slide5.xml" Id="R660adf836bb5487f" /><Relationship Type="http://schemas.openxmlformats.org/officeDocument/2006/relationships/slide" Target="/ppt/slides/slide6.xml" Id="R9adcc47722d645ec" /><Relationship Type="http://schemas.openxmlformats.org/officeDocument/2006/relationships/slide" Target="/ppt/slides/slide7.xml" Id="Rb08f1b83bebd48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0de300c3248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a40b4772f4a6e" /><Relationship Type="http://schemas.openxmlformats.org/officeDocument/2006/relationships/theme" Target="/ppt/slideMasters/theme/theme1.xml" Id="Rf8fa261afa9047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0a40b4772f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6fd9e6e4645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8c2e08a6749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27298c10142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4a93b55314e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cbf31fb0d4a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8f5a38ff74f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a5fe7c55247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JFP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JFP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JFP IV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JFP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JFP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JFP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289 333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3 860 072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3 928 822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JFP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SOGNEFJELL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JOTUNFJELL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NORDENCIA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BIEN INVEST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 INVEST AS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JFP 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Jotunfjell Partners AS, Fridtjof Nansens plass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934 437 780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JFP IV AS</a:t>
            </a:r>
          </a:p>
        </p:txBody>
      </p:sp>
    </p:spTree>
  </p:cSld>
  <p:clrMapOvr>
    <a:masterClrMapping xmlns:a="http://schemas.openxmlformats.org/drawingml/2006/main"/>
  </p:clrMapOvr>
</p:sld>
</file>