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0bbaac112649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5f5fb9eaa1437e"/>
  </p:sldMasterIdLst>
  <p:sldIdLst>
    <p:sldId xmlns:r="http://schemas.openxmlformats.org/officeDocument/2006/relationships" id="256" r:id="R165e73e9b6c1415a"/>
    <p:sldId xmlns:r="http://schemas.openxmlformats.org/officeDocument/2006/relationships" id="257" r:id="R17461de9ba9a4600"/>
    <p:sldId xmlns:r="http://schemas.openxmlformats.org/officeDocument/2006/relationships" id="258" r:id="R1fa23d6a58cd44f4"/>
    <p:sldId xmlns:r="http://schemas.openxmlformats.org/officeDocument/2006/relationships" id="259" r:id="R798de4894c2c4e94"/>
    <p:sldId xmlns:r="http://schemas.openxmlformats.org/officeDocument/2006/relationships" id="260" r:id="R6bae1cab26a14b4a"/>
    <p:sldId xmlns:r="http://schemas.openxmlformats.org/officeDocument/2006/relationships" id="261" r:id="R6ed9fb6b8ce54c3a"/>
    <p:sldId xmlns:r="http://schemas.openxmlformats.org/officeDocument/2006/relationships" id="262" r:id="R7f90e292ec6a4c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f5fb9eaa1437e" /><Relationship Type="http://schemas.openxmlformats.org/officeDocument/2006/relationships/slide" Target="/ppt/slides/slide1.xml" Id="R165e73e9b6c1415a" /><Relationship Type="http://schemas.openxmlformats.org/officeDocument/2006/relationships/slide" Target="/ppt/slides/slide2.xml" Id="R17461de9ba9a4600" /><Relationship Type="http://schemas.openxmlformats.org/officeDocument/2006/relationships/slide" Target="/ppt/slides/slide3.xml" Id="R1fa23d6a58cd44f4" /><Relationship Type="http://schemas.openxmlformats.org/officeDocument/2006/relationships/slide" Target="/ppt/slides/slide4.xml" Id="R798de4894c2c4e94" /><Relationship Type="http://schemas.openxmlformats.org/officeDocument/2006/relationships/slide" Target="/ppt/slides/slide5.xml" Id="R6bae1cab26a14b4a" /><Relationship Type="http://schemas.openxmlformats.org/officeDocument/2006/relationships/slide" Target="/ppt/slides/slide6.xml" Id="R6ed9fb6b8ce54c3a" /><Relationship Type="http://schemas.openxmlformats.org/officeDocument/2006/relationships/slide" Target="/ppt/slides/slide7.xml" Id="R7f90e292ec6a4c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f095fef1149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adaf6262a48d5" /><Relationship Type="http://schemas.openxmlformats.org/officeDocument/2006/relationships/theme" Target="/ppt/slideMasters/theme/theme1.xml" Id="R23a58f5071214d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cadaf6262a48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1d94ea2a546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334e40d974f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816b71b8743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5b69481674a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147dd00ee4a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4be397b7d42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bdfcf79c0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MCD EVENTYR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MCD EVENTYR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MCD EVENTYR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MCD EVENTYR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MCD EVENTYR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MCD EVENTYR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19 451 608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20 838 855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21 128 386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MCD EVENTYR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REMME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MCD EVENTYR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Reppavegen 699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934 452 119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MCD EVENTYR AS</a:t>
            </a:r>
          </a:p>
        </p:txBody>
      </p:sp>
    </p:spTree>
  </p:cSld>
  <p:clrMapOvr>
    <a:masterClrMapping xmlns:a="http://schemas.openxmlformats.org/drawingml/2006/main"/>
  </p:clrMapOvr>
</p:sld>
</file>