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0793f477f47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a8c0f35a84ace"/>
  </p:sldMasterIdLst>
  <p:sldIdLst>
    <p:sldId xmlns:r="http://schemas.openxmlformats.org/officeDocument/2006/relationships" id="256" r:id="Rd10f00db755248c2"/>
    <p:sldId xmlns:r="http://schemas.openxmlformats.org/officeDocument/2006/relationships" id="257" r:id="R2b8c1a3faedb48c2"/>
    <p:sldId xmlns:r="http://schemas.openxmlformats.org/officeDocument/2006/relationships" id="258" r:id="Ra0863d48a7884bfb"/>
    <p:sldId xmlns:r="http://schemas.openxmlformats.org/officeDocument/2006/relationships" id="259" r:id="Reb55b8f229a543f5"/>
    <p:sldId xmlns:r="http://schemas.openxmlformats.org/officeDocument/2006/relationships" id="260" r:id="Rd00e25e3293e4fe3"/>
    <p:sldId xmlns:r="http://schemas.openxmlformats.org/officeDocument/2006/relationships" id="261" r:id="Ra04bbcd23d2a4ae5"/>
    <p:sldId xmlns:r="http://schemas.openxmlformats.org/officeDocument/2006/relationships" id="262" r:id="R4a154c8c658b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a8c0f35a84ace" /><Relationship Type="http://schemas.openxmlformats.org/officeDocument/2006/relationships/slide" Target="/ppt/slides/slide1.xml" Id="Rd10f00db755248c2" /><Relationship Type="http://schemas.openxmlformats.org/officeDocument/2006/relationships/slide" Target="/ppt/slides/slide2.xml" Id="R2b8c1a3faedb48c2" /><Relationship Type="http://schemas.openxmlformats.org/officeDocument/2006/relationships/slide" Target="/ppt/slides/slide3.xml" Id="Ra0863d48a7884bfb" /><Relationship Type="http://schemas.openxmlformats.org/officeDocument/2006/relationships/slide" Target="/ppt/slides/slide4.xml" Id="Reb55b8f229a543f5" /><Relationship Type="http://schemas.openxmlformats.org/officeDocument/2006/relationships/slide" Target="/ppt/slides/slide5.xml" Id="Rd00e25e3293e4fe3" /><Relationship Type="http://schemas.openxmlformats.org/officeDocument/2006/relationships/slide" Target="/ppt/slides/slide6.xml" Id="Ra04bbcd23d2a4ae5" /><Relationship Type="http://schemas.openxmlformats.org/officeDocument/2006/relationships/slide" Target="/ppt/slides/slide7.xml" Id="R4a154c8c658b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123dea68947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95e7192a443ca" /><Relationship Type="http://schemas.openxmlformats.org/officeDocument/2006/relationships/theme" Target="/ppt/slideMasters/theme/theme1.xml" Id="R67a5b1622501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95e7192a4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f94f6d814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64e70166c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0dfa250e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0d985891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6f4f18776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0f87204e24d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91bf7b8f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MR. DOOR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MR. DOOR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−1 252 623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18 330 775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18 332 758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Helseth, Peter Skredders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MR. DOOR HOLDING AS</a:t>
            </a:r>
          </a:p>
        </p:txBody>
      </p:sp>
    </p:spTree>
  </p:cSld>
  <p:clrMapOvr>
    <a:masterClrMapping xmlns:a="http://schemas.openxmlformats.org/drawingml/2006/main"/>
  </p:clrMapOvr>
</p:sld>
</file>