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43067ab24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8b8752ba794547"/>
  </p:sldMasterIdLst>
  <p:sldIdLst>
    <p:sldId xmlns:r="http://schemas.openxmlformats.org/officeDocument/2006/relationships" id="256" r:id="R773ccaca79ec4077"/>
    <p:sldId xmlns:r="http://schemas.openxmlformats.org/officeDocument/2006/relationships" id="257" r:id="Re32c67ba7ba3459a"/>
    <p:sldId xmlns:r="http://schemas.openxmlformats.org/officeDocument/2006/relationships" id="258" r:id="R427f0778311a448c"/>
    <p:sldId xmlns:r="http://schemas.openxmlformats.org/officeDocument/2006/relationships" id="259" r:id="Rff54a380a90d48aa"/>
    <p:sldId xmlns:r="http://schemas.openxmlformats.org/officeDocument/2006/relationships" id="260" r:id="R99553511b1874ecd"/>
    <p:sldId xmlns:r="http://schemas.openxmlformats.org/officeDocument/2006/relationships" id="261" r:id="R1e2e7980c0164a96"/>
    <p:sldId xmlns:r="http://schemas.openxmlformats.org/officeDocument/2006/relationships" id="262" r:id="Reb9caf6c916f48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b8752ba794547" /><Relationship Type="http://schemas.openxmlformats.org/officeDocument/2006/relationships/slide" Target="/ppt/slides/slide1.xml" Id="R773ccaca79ec4077" /><Relationship Type="http://schemas.openxmlformats.org/officeDocument/2006/relationships/slide" Target="/ppt/slides/slide2.xml" Id="Re32c67ba7ba3459a" /><Relationship Type="http://schemas.openxmlformats.org/officeDocument/2006/relationships/slide" Target="/ppt/slides/slide3.xml" Id="R427f0778311a448c" /><Relationship Type="http://schemas.openxmlformats.org/officeDocument/2006/relationships/slide" Target="/ppt/slides/slide4.xml" Id="Rff54a380a90d48aa" /><Relationship Type="http://schemas.openxmlformats.org/officeDocument/2006/relationships/slide" Target="/ppt/slides/slide5.xml" Id="R99553511b1874ecd" /><Relationship Type="http://schemas.openxmlformats.org/officeDocument/2006/relationships/slide" Target="/ppt/slides/slide6.xml" Id="R1e2e7980c0164a96" /><Relationship Type="http://schemas.openxmlformats.org/officeDocument/2006/relationships/slide" Target="/ppt/slides/slide7.xml" Id="Reb9caf6c916f48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dbb06c0f842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67ee348e442a0" /><Relationship Type="http://schemas.openxmlformats.org/officeDocument/2006/relationships/theme" Target="/ppt/slideMasters/theme/theme1.xml" Id="R1ab0e5bd4e3d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67ee348e442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7e12dac6448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1ce2cc4c54d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66a00be69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a583dc60842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0b32c69bb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1fd8fda214f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8d60bb5ab46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 HAUGER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 HAUGER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 HAUGER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 HAUGER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 HAUGER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 HAUGER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623 899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623 933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 HAUGER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 SÆTHER HAUGER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 HAUGER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Kometvegen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934 458 133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 HAUGER HOLDING AS</a:t>
            </a:r>
          </a:p>
        </p:txBody>
      </p:sp>
    </p:spTree>
  </p:cSld>
  <p:clrMapOvr>
    <a:masterClrMapping xmlns:a="http://schemas.openxmlformats.org/drawingml/2006/main"/>
  </p:clrMapOvr>
</p:sld>
</file>