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3f893b365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8013acc584d2f"/>
  </p:sldMasterIdLst>
  <p:sldIdLst>
    <p:sldId xmlns:r="http://schemas.openxmlformats.org/officeDocument/2006/relationships" id="256" r:id="Raa6ff03c8c25427b"/>
    <p:sldId xmlns:r="http://schemas.openxmlformats.org/officeDocument/2006/relationships" id="257" r:id="Ree68a2a0ca814181"/>
    <p:sldId xmlns:r="http://schemas.openxmlformats.org/officeDocument/2006/relationships" id="258" r:id="Re7fb49639e444dac"/>
    <p:sldId xmlns:r="http://schemas.openxmlformats.org/officeDocument/2006/relationships" id="259" r:id="R1cde7379e33444a7"/>
    <p:sldId xmlns:r="http://schemas.openxmlformats.org/officeDocument/2006/relationships" id="260" r:id="R3b61633d019f4ba3"/>
    <p:sldId xmlns:r="http://schemas.openxmlformats.org/officeDocument/2006/relationships" id="261" r:id="Rfe410e1ccb71419b"/>
    <p:sldId xmlns:r="http://schemas.openxmlformats.org/officeDocument/2006/relationships" id="262" r:id="Rcb91efbab8f4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8013acc584d2f" /><Relationship Type="http://schemas.openxmlformats.org/officeDocument/2006/relationships/slide" Target="/ppt/slides/slide1.xml" Id="Raa6ff03c8c25427b" /><Relationship Type="http://schemas.openxmlformats.org/officeDocument/2006/relationships/slide" Target="/ppt/slides/slide2.xml" Id="Ree68a2a0ca814181" /><Relationship Type="http://schemas.openxmlformats.org/officeDocument/2006/relationships/slide" Target="/ppt/slides/slide3.xml" Id="Re7fb49639e444dac" /><Relationship Type="http://schemas.openxmlformats.org/officeDocument/2006/relationships/slide" Target="/ppt/slides/slide4.xml" Id="R1cde7379e33444a7" /><Relationship Type="http://schemas.openxmlformats.org/officeDocument/2006/relationships/slide" Target="/ppt/slides/slide5.xml" Id="R3b61633d019f4ba3" /><Relationship Type="http://schemas.openxmlformats.org/officeDocument/2006/relationships/slide" Target="/ppt/slides/slide6.xml" Id="Rfe410e1ccb71419b" /><Relationship Type="http://schemas.openxmlformats.org/officeDocument/2006/relationships/slide" Target="/ppt/slides/slide7.xml" Id="Rcb91efbab8f4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6ae3b305e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b5be2c7f4bca" /><Relationship Type="http://schemas.openxmlformats.org/officeDocument/2006/relationships/theme" Target="/ppt/slideMasters/theme/theme1.xml" Id="R562ecae27a22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3b5be2c7f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eb318925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77a636cb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04db43d7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73d77c12c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3eb162da4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e0e2ed18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e89a8956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DRAGEBYGG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41 189 249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44 320 496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 HEMING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 MADS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Borgundvågvegen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heming@dragebygg.no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934 459 202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DRAGEBYGG AS</a:t>
            </a:r>
          </a:p>
        </p:txBody>
      </p:sp>
    </p:spTree>
  </p:cSld>
  <p:clrMapOvr>
    <a:masterClrMapping xmlns:a="http://schemas.openxmlformats.org/drawingml/2006/main"/>
  </p:clrMapOvr>
</p:sld>
</file>