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16c19446b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ea0e471cd48eb"/>
  </p:sldMasterIdLst>
  <p:sldIdLst>
    <p:sldId xmlns:r="http://schemas.openxmlformats.org/officeDocument/2006/relationships" id="256" r:id="R2e2d7f586bb6438d"/>
    <p:sldId xmlns:r="http://schemas.openxmlformats.org/officeDocument/2006/relationships" id="257" r:id="R900c4e503f05427e"/>
    <p:sldId xmlns:r="http://schemas.openxmlformats.org/officeDocument/2006/relationships" id="258" r:id="Rac0e6920ffee4d58"/>
    <p:sldId xmlns:r="http://schemas.openxmlformats.org/officeDocument/2006/relationships" id="259" r:id="Ra7807fbd5b2142ef"/>
    <p:sldId xmlns:r="http://schemas.openxmlformats.org/officeDocument/2006/relationships" id="260" r:id="Rbfde200348ec4078"/>
    <p:sldId xmlns:r="http://schemas.openxmlformats.org/officeDocument/2006/relationships" id="261" r:id="Raeca65b3e905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ea0e471cd48eb" /><Relationship Type="http://schemas.openxmlformats.org/officeDocument/2006/relationships/slide" Target="/ppt/slides/slide1.xml" Id="R2e2d7f586bb6438d" /><Relationship Type="http://schemas.openxmlformats.org/officeDocument/2006/relationships/slide" Target="/ppt/slides/slide2.xml" Id="R900c4e503f05427e" /><Relationship Type="http://schemas.openxmlformats.org/officeDocument/2006/relationships/slide" Target="/ppt/slides/slide3.xml" Id="Rac0e6920ffee4d58" /><Relationship Type="http://schemas.openxmlformats.org/officeDocument/2006/relationships/slide" Target="/ppt/slides/slide4.xml" Id="Ra7807fbd5b2142ef" /><Relationship Type="http://schemas.openxmlformats.org/officeDocument/2006/relationships/slide" Target="/ppt/slides/slide5.xml" Id="Rbfde200348ec4078" /><Relationship Type="http://schemas.openxmlformats.org/officeDocument/2006/relationships/slide" Target="/ppt/slides/slide6.xml" Id="Raeca65b3e905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710d39964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1067e1da4dc3" /><Relationship Type="http://schemas.openxmlformats.org/officeDocument/2006/relationships/theme" Target="/ppt/slideMasters/theme/theme1.xml" Id="R14a07ff85080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31067e1da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585616fb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4ecaf434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222a3a8fe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7fe2997d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4c3c438d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166762bb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KIRNEH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Halleland, Jørgen Kanitz'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934 466 713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