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8ba96081c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274752b46409c"/>
  </p:sldMasterIdLst>
  <p:sldIdLst>
    <p:sldId xmlns:r="http://schemas.openxmlformats.org/officeDocument/2006/relationships" id="256" r:id="R209e0ee808ef4180"/>
    <p:sldId xmlns:r="http://schemas.openxmlformats.org/officeDocument/2006/relationships" id="257" r:id="Rd6ebb5e8df0349b0"/>
    <p:sldId xmlns:r="http://schemas.openxmlformats.org/officeDocument/2006/relationships" id="258" r:id="Rb782306550214966"/>
    <p:sldId xmlns:r="http://schemas.openxmlformats.org/officeDocument/2006/relationships" id="259" r:id="R943ec7be3892473a"/>
    <p:sldId xmlns:r="http://schemas.openxmlformats.org/officeDocument/2006/relationships" id="260" r:id="Rce5b8e24555b476f"/>
    <p:sldId xmlns:r="http://schemas.openxmlformats.org/officeDocument/2006/relationships" id="261" r:id="Rfd5b50cabd47482c"/>
    <p:sldId xmlns:r="http://schemas.openxmlformats.org/officeDocument/2006/relationships" id="262" r:id="R2d44adc6f522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274752b46409c" /><Relationship Type="http://schemas.openxmlformats.org/officeDocument/2006/relationships/slide" Target="/ppt/slides/slide1.xml" Id="R209e0ee808ef4180" /><Relationship Type="http://schemas.openxmlformats.org/officeDocument/2006/relationships/slide" Target="/ppt/slides/slide2.xml" Id="Rd6ebb5e8df0349b0" /><Relationship Type="http://schemas.openxmlformats.org/officeDocument/2006/relationships/slide" Target="/ppt/slides/slide3.xml" Id="Rb782306550214966" /><Relationship Type="http://schemas.openxmlformats.org/officeDocument/2006/relationships/slide" Target="/ppt/slides/slide4.xml" Id="R943ec7be3892473a" /><Relationship Type="http://schemas.openxmlformats.org/officeDocument/2006/relationships/slide" Target="/ppt/slides/slide5.xml" Id="Rce5b8e24555b476f" /><Relationship Type="http://schemas.openxmlformats.org/officeDocument/2006/relationships/slide" Target="/ppt/slides/slide6.xml" Id="Rfd5b50cabd47482c" /><Relationship Type="http://schemas.openxmlformats.org/officeDocument/2006/relationships/slide" Target="/ppt/slides/slide7.xml" Id="R2d44adc6f522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7cb5acb3b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0dcace8a4ecb" /><Relationship Type="http://schemas.openxmlformats.org/officeDocument/2006/relationships/theme" Target="/ppt/slideMasters/theme/theme1.xml" Id="Rd546b437c6aa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f0dcace8a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8710bbc8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5e61c7fa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af2915b7e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9744a47e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8eec20b62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ac641a90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2074f196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KIRNEH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KIRNEH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3 819 187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STEN HALLELAND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Halleland, Jørgen Kanitz'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934 466 713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KIRNEH INVEST AS</a:t>
            </a:r>
          </a:p>
        </p:txBody>
      </p:sp>
    </p:spTree>
  </p:cSld>
  <p:clrMapOvr>
    <a:masterClrMapping xmlns:a="http://schemas.openxmlformats.org/drawingml/2006/main"/>
  </p:clrMapOvr>
</p:sld>
</file>