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2a3e983ac147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13e01a040a43f8"/>
  </p:sldMasterIdLst>
  <p:sldIdLst>
    <p:sldId xmlns:r="http://schemas.openxmlformats.org/officeDocument/2006/relationships" id="256" r:id="R25c4ce8fc28346e8"/>
    <p:sldId xmlns:r="http://schemas.openxmlformats.org/officeDocument/2006/relationships" id="257" r:id="Rf905ba7ab48e420b"/>
    <p:sldId xmlns:r="http://schemas.openxmlformats.org/officeDocument/2006/relationships" id="258" r:id="R89a96261f1514753"/>
    <p:sldId xmlns:r="http://schemas.openxmlformats.org/officeDocument/2006/relationships" id="259" r:id="R0a21461ea5ad4770"/>
    <p:sldId xmlns:r="http://schemas.openxmlformats.org/officeDocument/2006/relationships" id="260" r:id="R8fce47842b1e41ae"/>
    <p:sldId xmlns:r="http://schemas.openxmlformats.org/officeDocument/2006/relationships" id="261" r:id="Rc883d85552ce4fae"/>
    <p:sldId xmlns:r="http://schemas.openxmlformats.org/officeDocument/2006/relationships" id="262" r:id="Racd8163d12f747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13e01a040a43f8" /><Relationship Type="http://schemas.openxmlformats.org/officeDocument/2006/relationships/slide" Target="/ppt/slides/slide1.xml" Id="R25c4ce8fc28346e8" /><Relationship Type="http://schemas.openxmlformats.org/officeDocument/2006/relationships/slide" Target="/ppt/slides/slide2.xml" Id="Rf905ba7ab48e420b" /><Relationship Type="http://schemas.openxmlformats.org/officeDocument/2006/relationships/slide" Target="/ppt/slides/slide3.xml" Id="R89a96261f1514753" /><Relationship Type="http://schemas.openxmlformats.org/officeDocument/2006/relationships/slide" Target="/ppt/slides/slide4.xml" Id="R0a21461ea5ad4770" /><Relationship Type="http://schemas.openxmlformats.org/officeDocument/2006/relationships/slide" Target="/ppt/slides/slide5.xml" Id="R8fce47842b1e41ae" /><Relationship Type="http://schemas.openxmlformats.org/officeDocument/2006/relationships/slide" Target="/ppt/slides/slide6.xml" Id="Rc883d85552ce4fae" /><Relationship Type="http://schemas.openxmlformats.org/officeDocument/2006/relationships/slide" Target="/ppt/slides/slide7.xml" Id="Racd8163d12f747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7e8b69414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7fefdbd6c4cf3" /><Relationship Type="http://schemas.openxmlformats.org/officeDocument/2006/relationships/theme" Target="/ppt/slideMasters/theme/theme1.xml" Id="Rd3c3f6428b6747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7fefdbd6c4c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2c4a4ce5c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f00e43a5941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dd378eb364a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585e461e141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cb1c2d9e4b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1d541c4c548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cec3d7f6443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MGM FLIS &amp;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MGM FLIS &amp; MUR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10 053 984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1 303 049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979 239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3 889 952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LANDMARK GRAHL-MADSEN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MOBRA KAPITAL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Arhusvegen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934 469 402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MGM FLIS &amp; MUR AS</a:t>
            </a:r>
          </a:p>
        </p:txBody>
      </p:sp>
    </p:spTree>
  </p:cSld>
  <p:clrMapOvr>
    <a:masterClrMapping xmlns:a="http://schemas.openxmlformats.org/drawingml/2006/main"/>
  </p:clrMapOvr>
</p:sld>
</file>