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72fd28c0224d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35faa6c87a4c31"/>
  </p:sldMasterIdLst>
  <p:sldIdLst>
    <p:sldId xmlns:r="http://schemas.openxmlformats.org/officeDocument/2006/relationships" id="256" r:id="Rd8c0f2aa52344f8f"/>
    <p:sldId xmlns:r="http://schemas.openxmlformats.org/officeDocument/2006/relationships" id="257" r:id="R43f754a14421413e"/>
    <p:sldId xmlns:r="http://schemas.openxmlformats.org/officeDocument/2006/relationships" id="258" r:id="Rd68484334b5349dc"/>
    <p:sldId xmlns:r="http://schemas.openxmlformats.org/officeDocument/2006/relationships" id="259" r:id="R378841fa2a97432c"/>
    <p:sldId xmlns:r="http://schemas.openxmlformats.org/officeDocument/2006/relationships" id="260" r:id="R94ee910bb81744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35faa6c87a4c31" /><Relationship Type="http://schemas.openxmlformats.org/officeDocument/2006/relationships/slide" Target="/ppt/slides/slide1.xml" Id="Rd8c0f2aa52344f8f" /><Relationship Type="http://schemas.openxmlformats.org/officeDocument/2006/relationships/slide" Target="/ppt/slides/slide2.xml" Id="R43f754a14421413e" /><Relationship Type="http://schemas.openxmlformats.org/officeDocument/2006/relationships/slide" Target="/ppt/slides/slide3.xml" Id="Rd68484334b5349dc" /><Relationship Type="http://schemas.openxmlformats.org/officeDocument/2006/relationships/slide" Target="/ppt/slides/slide4.xml" Id="R378841fa2a97432c" /><Relationship Type="http://schemas.openxmlformats.org/officeDocument/2006/relationships/slide" Target="/ppt/slides/slide5.xml" Id="R94ee910bb81744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eae303ccc74a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ceeac64ad94ff1" /><Relationship Type="http://schemas.openxmlformats.org/officeDocument/2006/relationships/theme" Target="/ppt/slideMasters/theme/theme1.xml" Id="Rf3f37f72d00546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ceeac64ad94f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3319d621bf41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3019935c094a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d4fbae7f8340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18244b96e4e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9c91c52c144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LIUM DOKKA GJERDESERVICE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LIUM DOKKA GJERDESERVICE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LIUM DOKKA GJERDESERVICE ble etablert [år] og holder til i Dokka.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LIUM DOKKA GJERDESERVICE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LIUM DOKKA GJERDESERVICE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LIUM DOKKA GJERDESERVICE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Moskauglinna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2870 Dokka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934 472 802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LIUM DOKKA GJERDESERVICE</a:t>
            </a:r>
          </a:p>
        </p:txBody>
      </p:sp>
    </p:spTree>
  </p:cSld>
  <p:clrMapOvr>
    <a:masterClrMapping xmlns:a="http://schemas.openxmlformats.org/drawingml/2006/main"/>
  </p:clrMapOvr>
</p:sld>
</file>