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c069b7c6c74f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7906b176774aec"/>
  </p:sldMasterIdLst>
  <p:sldIdLst>
    <p:sldId xmlns:r="http://schemas.openxmlformats.org/officeDocument/2006/relationships" id="256" r:id="R0047cc875c244f4a"/>
    <p:sldId xmlns:r="http://schemas.openxmlformats.org/officeDocument/2006/relationships" id="257" r:id="R9a77529834984b49"/>
    <p:sldId xmlns:r="http://schemas.openxmlformats.org/officeDocument/2006/relationships" id="258" r:id="Rfc6df56b6b4e42bd"/>
    <p:sldId xmlns:r="http://schemas.openxmlformats.org/officeDocument/2006/relationships" id="259" r:id="Rb3f896ecb2fd42c6"/>
    <p:sldId xmlns:r="http://schemas.openxmlformats.org/officeDocument/2006/relationships" id="260" r:id="R273c1537c5694181"/>
    <p:sldId xmlns:r="http://schemas.openxmlformats.org/officeDocument/2006/relationships" id="261" r:id="Rf0071e8ba4ff4ffd"/>
    <p:sldId xmlns:r="http://schemas.openxmlformats.org/officeDocument/2006/relationships" id="262" r:id="Rad392ae9c11842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7906b176774aec" /><Relationship Type="http://schemas.openxmlformats.org/officeDocument/2006/relationships/slide" Target="/ppt/slides/slide1.xml" Id="R0047cc875c244f4a" /><Relationship Type="http://schemas.openxmlformats.org/officeDocument/2006/relationships/slide" Target="/ppt/slides/slide2.xml" Id="R9a77529834984b49" /><Relationship Type="http://schemas.openxmlformats.org/officeDocument/2006/relationships/slide" Target="/ppt/slides/slide3.xml" Id="Rfc6df56b6b4e42bd" /><Relationship Type="http://schemas.openxmlformats.org/officeDocument/2006/relationships/slide" Target="/ppt/slides/slide4.xml" Id="Rb3f896ecb2fd42c6" /><Relationship Type="http://schemas.openxmlformats.org/officeDocument/2006/relationships/slide" Target="/ppt/slides/slide5.xml" Id="R273c1537c5694181" /><Relationship Type="http://schemas.openxmlformats.org/officeDocument/2006/relationships/slide" Target="/ppt/slides/slide6.xml" Id="Rf0071e8ba4ff4ffd" /><Relationship Type="http://schemas.openxmlformats.org/officeDocument/2006/relationships/slide" Target="/ppt/slides/slide7.xml" Id="Rad392ae9c11842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49c8ad71ee43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e0f223c49f4cbc" /><Relationship Type="http://schemas.openxmlformats.org/officeDocument/2006/relationships/theme" Target="/ppt/slideMasters/theme/theme1.xml" Id="R45732f07f8b34e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e0f223c49f4c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0ea9089a8945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2e2fa4ee7743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89f73d5e4e40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f554a6846848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4151a0d9b74d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28d5ce62ef46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efde691dfa4c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SJØEN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SJØEN HOLDING AS ble etablert [år] og holder til i Kråkstad.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447 879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449 442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SJØVAAG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Bjastadveien 24B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1408 Kråkstad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934 473 264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SJØEN HOLDING AS</a:t>
            </a:r>
          </a:p>
        </p:txBody>
      </p:sp>
    </p:spTree>
  </p:cSld>
  <p:clrMapOvr>
    <a:masterClrMapping xmlns:a="http://schemas.openxmlformats.org/drawingml/2006/main"/>
  </p:clrMapOvr>
</p:sld>
</file>