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bd141c339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69ff158bb4c5e"/>
  </p:sldMasterIdLst>
  <p:sldIdLst>
    <p:sldId xmlns:r="http://schemas.openxmlformats.org/officeDocument/2006/relationships" id="256" r:id="Rf2041d71b5cc428c"/>
    <p:sldId xmlns:r="http://schemas.openxmlformats.org/officeDocument/2006/relationships" id="257" r:id="Rb0e8cb9cad694476"/>
    <p:sldId xmlns:r="http://schemas.openxmlformats.org/officeDocument/2006/relationships" id="258" r:id="R9d700162537b4c49"/>
    <p:sldId xmlns:r="http://schemas.openxmlformats.org/officeDocument/2006/relationships" id="259" r:id="R8921eb49c08a4b65"/>
    <p:sldId xmlns:r="http://schemas.openxmlformats.org/officeDocument/2006/relationships" id="260" r:id="Re7abf30fbb4442d3"/>
    <p:sldId xmlns:r="http://schemas.openxmlformats.org/officeDocument/2006/relationships" id="261" r:id="R955c405617614a10"/>
    <p:sldId xmlns:r="http://schemas.openxmlformats.org/officeDocument/2006/relationships" id="262" r:id="Rb23f03ff3c11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69ff158bb4c5e" /><Relationship Type="http://schemas.openxmlformats.org/officeDocument/2006/relationships/slide" Target="/ppt/slides/slide1.xml" Id="Rf2041d71b5cc428c" /><Relationship Type="http://schemas.openxmlformats.org/officeDocument/2006/relationships/slide" Target="/ppt/slides/slide2.xml" Id="Rb0e8cb9cad694476" /><Relationship Type="http://schemas.openxmlformats.org/officeDocument/2006/relationships/slide" Target="/ppt/slides/slide3.xml" Id="R9d700162537b4c49" /><Relationship Type="http://schemas.openxmlformats.org/officeDocument/2006/relationships/slide" Target="/ppt/slides/slide4.xml" Id="R8921eb49c08a4b65" /><Relationship Type="http://schemas.openxmlformats.org/officeDocument/2006/relationships/slide" Target="/ppt/slides/slide5.xml" Id="Re7abf30fbb4442d3" /><Relationship Type="http://schemas.openxmlformats.org/officeDocument/2006/relationships/slide" Target="/ppt/slides/slide6.xml" Id="R955c405617614a10" /><Relationship Type="http://schemas.openxmlformats.org/officeDocument/2006/relationships/slide" Target="/ppt/slides/slide7.xml" Id="Rb23f03ff3c11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4d063f220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67f6406f4e22" /><Relationship Type="http://schemas.openxmlformats.org/officeDocument/2006/relationships/theme" Target="/ppt/slideMasters/theme/theme1.xml" Id="Rb1c8560d8ccb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f67f6406f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7745e4f5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377ee92f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8009662b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88a487730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42b219af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03b40fa1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b6577597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TIBERION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TIBERION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Bråtåsveien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TIBERION AS</a:t>
            </a:r>
          </a:p>
        </p:txBody>
      </p:sp>
    </p:spTree>
  </p:cSld>
  <p:clrMapOvr>
    <a:masterClrMapping xmlns:a="http://schemas.openxmlformats.org/drawingml/2006/main"/>
  </p:clrMapOvr>
</p:sld>
</file>