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be7319353f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23d0ac1d094b95"/>
  </p:sldMasterIdLst>
  <p:sldIdLst>
    <p:sldId xmlns:r="http://schemas.openxmlformats.org/officeDocument/2006/relationships" id="256" r:id="Ra4c601acb0754542"/>
    <p:sldId xmlns:r="http://schemas.openxmlformats.org/officeDocument/2006/relationships" id="257" r:id="R4dc0b04aee6d4bbb"/>
    <p:sldId xmlns:r="http://schemas.openxmlformats.org/officeDocument/2006/relationships" id="258" r:id="Rf679ea974b6c41c3"/>
    <p:sldId xmlns:r="http://schemas.openxmlformats.org/officeDocument/2006/relationships" id="259" r:id="R3295e1ed8e074eb4"/>
    <p:sldId xmlns:r="http://schemas.openxmlformats.org/officeDocument/2006/relationships" id="260" r:id="Raf1974e86bff43fd"/>
    <p:sldId xmlns:r="http://schemas.openxmlformats.org/officeDocument/2006/relationships" id="261" r:id="R4ba811b6d58a4436"/>
    <p:sldId xmlns:r="http://schemas.openxmlformats.org/officeDocument/2006/relationships" id="262" r:id="R72f0b233ef70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23d0ac1d094b95" /><Relationship Type="http://schemas.openxmlformats.org/officeDocument/2006/relationships/slide" Target="/ppt/slides/slide1.xml" Id="Ra4c601acb0754542" /><Relationship Type="http://schemas.openxmlformats.org/officeDocument/2006/relationships/slide" Target="/ppt/slides/slide2.xml" Id="R4dc0b04aee6d4bbb" /><Relationship Type="http://schemas.openxmlformats.org/officeDocument/2006/relationships/slide" Target="/ppt/slides/slide3.xml" Id="Rf679ea974b6c41c3" /><Relationship Type="http://schemas.openxmlformats.org/officeDocument/2006/relationships/slide" Target="/ppt/slides/slide4.xml" Id="R3295e1ed8e074eb4" /><Relationship Type="http://schemas.openxmlformats.org/officeDocument/2006/relationships/slide" Target="/ppt/slides/slide5.xml" Id="Raf1974e86bff43fd" /><Relationship Type="http://schemas.openxmlformats.org/officeDocument/2006/relationships/slide" Target="/ppt/slides/slide6.xml" Id="R4ba811b6d58a4436" /><Relationship Type="http://schemas.openxmlformats.org/officeDocument/2006/relationships/slide" Target="/ppt/slides/slide7.xml" Id="R72f0b233ef70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528ff8e93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9b9376bd4260" /><Relationship Type="http://schemas.openxmlformats.org/officeDocument/2006/relationships/theme" Target="/ppt/slideMasters/theme/theme1.xml" Id="Re11b95a87139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39b9376bd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8743776be49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402ea3fb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64de37c5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cf566bc6443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1d5ac09b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c7664d88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8b125dee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JOHN-JOHNSTAD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JOHN-JOHNSTAD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JOHNSTAD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Granittlia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2611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934 473 329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JOHN-JOHNSTAD HOLDING AS</a:t>
            </a:r>
          </a:p>
        </p:txBody>
      </p:sp>
    </p:spTree>
  </p:cSld>
  <p:clrMapOvr>
    <a:masterClrMapping xmlns:a="http://schemas.openxmlformats.org/drawingml/2006/main"/>
  </p:clrMapOvr>
</p:sld>
</file>