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4019d1814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41e1cb6804460"/>
  </p:sldMasterIdLst>
  <p:sldIdLst>
    <p:sldId xmlns:r="http://schemas.openxmlformats.org/officeDocument/2006/relationships" id="256" r:id="Rc12e0ec977654012"/>
    <p:sldId xmlns:r="http://schemas.openxmlformats.org/officeDocument/2006/relationships" id="257" r:id="R79d0e1c3d6e64564"/>
    <p:sldId xmlns:r="http://schemas.openxmlformats.org/officeDocument/2006/relationships" id="258" r:id="R9dd0ebb296954536"/>
    <p:sldId xmlns:r="http://schemas.openxmlformats.org/officeDocument/2006/relationships" id="259" r:id="R4d0613779a824fbb"/>
    <p:sldId xmlns:r="http://schemas.openxmlformats.org/officeDocument/2006/relationships" id="260" r:id="R72d328d3e2b94353"/>
    <p:sldId xmlns:r="http://schemas.openxmlformats.org/officeDocument/2006/relationships" id="261" r:id="Rc2c36bcd86d44d59"/>
    <p:sldId xmlns:r="http://schemas.openxmlformats.org/officeDocument/2006/relationships" id="262" r:id="Rb52bb892d855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41e1cb6804460" /><Relationship Type="http://schemas.openxmlformats.org/officeDocument/2006/relationships/slide" Target="/ppt/slides/slide1.xml" Id="Rc12e0ec977654012" /><Relationship Type="http://schemas.openxmlformats.org/officeDocument/2006/relationships/slide" Target="/ppt/slides/slide2.xml" Id="R79d0e1c3d6e64564" /><Relationship Type="http://schemas.openxmlformats.org/officeDocument/2006/relationships/slide" Target="/ppt/slides/slide3.xml" Id="R9dd0ebb296954536" /><Relationship Type="http://schemas.openxmlformats.org/officeDocument/2006/relationships/slide" Target="/ppt/slides/slide4.xml" Id="R4d0613779a824fbb" /><Relationship Type="http://schemas.openxmlformats.org/officeDocument/2006/relationships/slide" Target="/ppt/slides/slide5.xml" Id="R72d328d3e2b94353" /><Relationship Type="http://schemas.openxmlformats.org/officeDocument/2006/relationships/slide" Target="/ppt/slides/slide6.xml" Id="Rc2c36bcd86d44d59" /><Relationship Type="http://schemas.openxmlformats.org/officeDocument/2006/relationships/slide" Target="/ppt/slides/slide7.xml" Id="Rb52bb892d855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5445f631c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b130f66b4965" /><Relationship Type="http://schemas.openxmlformats.org/officeDocument/2006/relationships/theme" Target="/ppt/slideMasters/theme/theme1.xml" Id="Rad270be0e6a4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fb130f66b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0ebb9bcd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0f2f09aa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5de09576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78be5866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497eb96a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9e9b506f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4e95440d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PERLOCK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PERLOCK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OVE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Wistings gate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PERLOCK HOLDING AS</a:t>
            </a:r>
          </a:p>
        </p:txBody>
      </p:sp>
    </p:spTree>
  </p:cSld>
  <p:clrMapOvr>
    <a:masterClrMapping xmlns:a="http://schemas.openxmlformats.org/drawingml/2006/main"/>
  </p:clrMapOvr>
</p:sld>
</file>