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1f31649954f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df88f0a53443ed"/>
  </p:sldMasterIdLst>
  <p:sldIdLst>
    <p:sldId xmlns:r="http://schemas.openxmlformats.org/officeDocument/2006/relationships" id="256" r:id="R8da1156516d6486b"/>
    <p:sldId xmlns:r="http://schemas.openxmlformats.org/officeDocument/2006/relationships" id="257" r:id="Raec272af425c4f84"/>
    <p:sldId xmlns:r="http://schemas.openxmlformats.org/officeDocument/2006/relationships" id="258" r:id="R1e83561121694643"/>
    <p:sldId xmlns:r="http://schemas.openxmlformats.org/officeDocument/2006/relationships" id="259" r:id="Ra4a5b751df49483a"/>
    <p:sldId xmlns:r="http://schemas.openxmlformats.org/officeDocument/2006/relationships" id="260" r:id="Rd37e8fdb028d48b0"/>
    <p:sldId xmlns:r="http://schemas.openxmlformats.org/officeDocument/2006/relationships" id="261" r:id="R546678d918a14a34"/>
    <p:sldId xmlns:r="http://schemas.openxmlformats.org/officeDocument/2006/relationships" id="262" r:id="R4ea98320f02e45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f88f0a53443ed" /><Relationship Type="http://schemas.openxmlformats.org/officeDocument/2006/relationships/slide" Target="/ppt/slides/slide1.xml" Id="R8da1156516d6486b" /><Relationship Type="http://schemas.openxmlformats.org/officeDocument/2006/relationships/slide" Target="/ppt/slides/slide2.xml" Id="Raec272af425c4f84" /><Relationship Type="http://schemas.openxmlformats.org/officeDocument/2006/relationships/slide" Target="/ppt/slides/slide3.xml" Id="R1e83561121694643" /><Relationship Type="http://schemas.openxmlformats.org/officeDocument/2006/relationships/slide" Target="/ppt/slides/slide4.xml" Id="Ra4a5b751df49483a" /><Relationship Type="http://schemas.openxmlformats.org/officeDocument/2006/relationships/slide" Target="/ppt/slides/slide5.xml" Id="Rd37e8fdb028d48b0" /><Relationship Type="http://schemas.openxmlformats.org/officeDocument/2006/relationships/slide" Target="/ppt/slides/slide6.xml" Id="R546678d918a14a34" /><Relationship Type="http://schemas.openxmlformats.org/officeDocument/2006/relationships/slide" Target="/ppt/slides/slide7.xml" Id="R4ea98320f02e45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88936e164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fdc437bfd4d6c" /><Relationship Type="http://schemas.openxmlformats.org/officeDocument/2006/relationships/theme" Target="/ppt/slideMasters/theme/theme1.xml" Id="R59887950a631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6fdc437bfd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711b14045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85f7155a6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acd9e617d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26479580f4b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5eefb206943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5ad7e8a99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689dee2a843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BREMSEKLOSSEN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BREMSEKLOSSEN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2 241 605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2 307 131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ROGNLIEN OLSEN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BREMSEKLOSSEN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934 473 345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BREMSEKLOSSEN AS</a:t>
            </a:r>
          </a:p>
        </p:txBody>
      </p:sp>
    </p:spTree>
  </p:cSld>
  <p:clrMapOvr>
    <a:masterClrMapping xmlns:a="http://schemas.openxmlformats.org/drawingml/2006/main"/>
  </p:clrMapOvr>
</p:sld>
</file>