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b965563d9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55660b1684e64"/>
  </p:sldMasterIdLst>
  <p:sldIdLst>
    <p:sldId xmlns:r="http://schemas.openxmlformats.org/officeDocument/2006/relationships" id="256" r:id="R11b19c65345c4a39"/>
    <p:sldId xmlns:r="http://schemas.openxmlformats.org/officeDocument/2006/relationships" id="257" r:id="Rbc98b86a40fc4fd3"/>
    <p:sldId xmlns:r="http://schemas.openxmlformats.org/officeDocument/2006/relationships" id="258" r:id="R890489b20d0a4ea4"/>
    <p:sldId xmlns:r="http://schemas.openxmlformats.org/officeDocument/2006/relationships" id="259" r:id="Ra78644c8eba24431"/>
    <p:sldId xmlns:r="http://schemas.openxmlformats.org/officeDocument/2006/relationships" id="260" r:id="R53831128ca9844f3"/>
    <p:sldId xmlns:r="http://schemas.openxmlformats.org/officeDocument/2006/relationships" id="261" r:id="R9cba1f54bb124a56"/>
    <p:sldId xmlns:r="http://schemas.openxmlformats.org/officeDocument/2006/relationships" id="262" r:id="R21073d3551bc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55660b1684e64" /><Relationship Type="http://schemas.openxmlformats.org/officeDocument/2006/relationships/slide" Target="/ppt/slides/slide1.xml" Id="R11b19c65345c4a39" /><Relationship Type="http://schemas.openxmlformats.org/officeDocument/2006/relationships/slide" Target="/ppt/slides/slide2.xml" Id="Rbc98b86a40fc4fd3" /><Relationship Type="http://schemas.openxmlformats.org/officeDocument/2006/relationships/slide" Target="/ppt/slides/slide3.xml" Id="R890489b20d0a4ea4" /><Relationship Type="http://schemas.openxmlformats.org/officeDocument/2006/relationships/slide" Target="/ppt/slides/slide4.xml" Id="Ra78644c8eba24431" /><Relationship Type="http://schemas.openxmlformats.org/officeDocument/2006/relationships/slide" Target="/ppt/slides/slide5.xml" Id="R53831128ca9844f3" /><Relationship Type="http://schemas.openxmlformats.org/officeDocument/2006/relationships/slide" Target="/ppt/slides/slide6.xml" Id="R9cba1f54bb124a56" /><Relationship Type="http://schemas.openxmlformats.org/officeDocument/2006/relationships/slide" Target="/ppt/slides/slide7.xml" Id="R21073d3551bc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4ecc59c88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a8b8ad5284f88" /><Relationship Type="http://schemas.openxmlformats.org/officeDocument/2006/relationships/theme" Target="/ppt/slideMasters/theme/theme1.xml" Id="Ra4a4974df6ea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a8b8ad528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a6e93d51c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0fae08b55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e5796ff7b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41448045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8a4cee8d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e84a7bb6f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597a30ec6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HOL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HOL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HOL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HOL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HOL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HOL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897 319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HOL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HOL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Midtbergveien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934 473 361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HOL AS</a:t>
            </a:r>
          </a:p>
        </p:txBody>
      </p:sp>
    </p:spTree>
  </p:cSld>
  <p:clrMapOvr>
    <a:masterClrMapping xmlns:a="http://schemas.openxmlformats.org/drawingml/2006/main"/>
  </p:clrMapOvr>
</p:sld>
</file>