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c0a1e1fb41e4ac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a459b41cc264c0a"/>
  </p:sldMasterIdLst>
  <p:sldIdLst>
    <p:sldId xmlns:r="http://schemas.openxmlformats.org/officeDocument/2006/relationships" id="256" r:id="R3bb739d67cd3467a"/>
    <p:sldId xmlns:r="http://schemas.openxmlformats.org/officeDocument/2006/relationships" id="257" r:id="R8a72a238905a4302"/>
    <p:sldId xmlns:r="http://schemas.openxmlformats.org/officeDocument/2006/relationships" id="258" r:id="R6a429dd603054524"/>
    <p:sldId xmlns:r="http://schemas.openxmlformats.org/officeDocument/2006/relationships" id="259" r:id="R7680fca4211f499e"/>
    <p:sldId xmlns:r="http://schemas.openxmlformats.org/officeDocument/2006/relationships" id="260" r:id="Rceb80fbdd9f44233"/>
    <p:sldId xmlns:r="http://schemas.openxmlformats.org/officeDocument/2006/relationships" id="261" r:id="R4c57f95bd9fa4ade"/>
    <p:sldId xmlns:r="http://schemas.openxmlformats.org/officeDocument/2006/relationships" id="262" r:id="R14e96758d93e459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459b41cc264c0a" /><Relationship Type="http://schemas.openxmlformats.org/officeDocument/2006/relationships/slide" Target="/ppt/slides/slide1.xml" Id="R3bb739d67cd3467a" /><Relationship Type="http://schemas.openxmlformats.org/officeDocument/2006/relationships/slide" Target="/ppt/slides/slide2.xml" Id="R8a72a238905a4302" /><Relationship Type="http://schemas.openxmlformats.org/officeDocument/2006/relationships/slide" Target="/ppt/slides/slide3.xml" Id="R6a429dd603054524" /><Relationship Type="http://schemas.openxmlformats.org/officeDocument/2006/relationships/slide" Target="/ppt/slides/slide4.xml" Id="R7680fca4211f499e" /><Relationship Type="http://schemas.openxmlformats.org/officeDocument/2006/relationships/slide" Target="/ppt/slides/slide5.xml" Id="Rceb80fbdd9f44233" /><Relationship Type="http://schemas.openxmlformats.org/officeDocument/2006/relationships/slide" Target="/ppt/slides/slide6.xml" Id="R4c57f95bd9fa4ade" /><Relationship Type="http://schemas.openxmlformats.org/officeDocument/2006/relationships/slide" Target="/ppt/slides/slide7.xml" Id="R14e96758d93e459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cb9236233c04dd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cb26fe696746d3" /><Relationship Type="http://schemas.openxmlformats.org/officeDocument/2006/relationships/theme" Target="/ppt/slideMasters/theme/theme1.xml" Id="Rcacd76e7a29e4db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7cb26fe696746d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3874c245e04bd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3adb8b75ea47f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00ce2e8a28439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5f6eb8fc8f474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39def9a8e8445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3c5a3cd672451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f0fc97d2f148e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VENG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VENG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VENG EIENDOM AS ble etablert [år] og holder til i Halden.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VENG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VENG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VENG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5 861 490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4 777 628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3 042 494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15 905 917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38 577 437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VENG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SVB INVEST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ERBE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IAN TIMOTHY WOOD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WEMI AS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BRANNBERGET HOLDING AS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EBOR INVEST AS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VENG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Isebakkeveien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1788 Halden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69195400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934 481 836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VENG EIENDOM AS</a:t>
            </a:r>
          </a:p>
        </p:txBody>
      </p:sp>
    </p:spTree>
  </p:cSld>
  <p:clrMapOvr>
    <a:masterClrMapping xmlns:a="http://schemas.openxmlformats.org/drawingml/2006/main"/>
  </p:clrMapOvr>
</p:sld>
</file>