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1ea7f8def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c095e004c4216"/>
  </p:sldMasterIdLst>
  <p:sldIdLst>
    <p:sldId xmlns:r="http://schemas.openxmlformats.org/officeDocument/2006/relationships" id="256" r:id="R7ffdad967d854854"/>
    <p:sldId xmlns:r="http://schemas.openxmlformats.org/officeDocument/2006/relationships" id="257" r:id="Rf61e73e442a34538"/>
    <p:sldId xmlns:r="http://schemas.openxmlformats.org/officeDocument/2006/relationships" id="258" r:id="Rfac3a86bc631442a"/>
    <p:sldId xmlns:r="http://schemas.openxmlformats.org/officeDocument/2006/relationships" id="259" r:id="Recbdec2460a544fb"/>
    <p:sldId xmlns:r="http://schemas.openxmlformats.org/officeDocument/2006/relationships" id="260" r:id="R4096e320cae34bdb"/>
    <p:sldId xmlns:r="http://schemas.openxmlformats.org/officeDocument/2006/relationships" id="261" r:id="R9fd9bc6c3a9c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c095e004c4216" /><Relationship Type="http://schemas.openxmlformats.org/officeDocument/2006/relationships/slide" Target="/ppt/slides/slide1.xml" Id="R7ffdad967d854854" /><Relationship Type="http://schemas.openxmlformats.org/officeDocument/2006/relationships/slide" Target="/ppt/slides/slide2.xml" Id="Rf61e73e442a34538" /><Relationship Type="http://schemas.openxmlformats.org/officeDocument/2006/relationships/slide" Target="/ppt/slides/slide3.xml" Id="Rfac3a86bc631442a" /><Relationship Type="http://schemas.openxmlformats.org/officeDocument/2006/relationships/slide" Target="/ppt/slides/slide4.xml" Id="Recbdec2460a544fb" /><Relationship Type="http://schemas.openxmlformats.org/officeDocument/2006/relationships/slide" Target="/ppt/slides/slide5.xml" Id="R4096e320cae34bdb" /><Relationship Type="http://schemas.openxmlformats.org/officeDocument/2006/relationships/slide" Target="/ppt/slides/slide6.xml" Id="R9fd9bc6c3a9c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6e3b7b95c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cbf08746e4310" /><Relationship Type="http://schemas.openxmlformats.org/officeDocument/2006/relationships/theme" Target="/ppt/slideMasters/theme/theme1.xml" Id="R0efe2d6ae895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cbf08746e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36ac1bfb1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d6804f83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696d2277b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8a621bf3642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ef1677c17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a3228d240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TAKMESTER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TAKMESTER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1 048 556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429 020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634 238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Hetlevikåsen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5173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lc@bergentakmester.no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www.bergentakmester.no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934 482 557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TAKMESTER AS</a:t>
            </a:r>
          </a:p>
        </p:txBody>
      </p:sp>
    </p:spTree>
  </p:cSld>
  <p:clrMapOvr>
    <a:masterClrMapping xmlns:a="http://schemas.openxmlformats.org/drawingml/2006/main"/>
  </p:clrMapOvr>
</p:sld>
</file>