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f1ad6b9cf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6b96318b024ad9"/>
  </p:sldMasterIdLst>
  <p:sldIdLst>
    <p:sldId xmlns:r="http://schemas.openxmlformats.org/officeDocument/2006/relationships" id="256" r:id="R852584004b894e3b"/>
    <p:sldId xmlns:r="http://schemas.openxmlformats.org/officeDocument/2006/relationships" id="257" r:id="Rcdb514553b224ad8"/>
    <p:sldId xmlns:r="http://schemas.openxmlformats.org/officeDocument/2006/relationships" id="258" r:id="R55f0abfd68f34bcd"/>
    <p:sldId xmlns:r="http://schemas.openxmlformats.org/officeDocument/2006/relationships" id="259" r:id="Re95006e4b5484816"/>
    <p:sldId xmlns:r="http://schemas.openxmlformats.org/officeDocument/2006/relationships" id="260" r:id="R2f8d90aa6e1d424f"/>
    <p:sldId xmlns:r="http://schemas.openxmlformats.org/officeDocument/2006/relationships" id="261" r:id="R06fd3580c8dd412c"/>
    <p:sldId xmlns:r="http://schemas.openxmlformats.org/officeDocument/2006/relationships" id="262" r:id="R3d811afe9d81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b96318b024ad9" /><Relationship Type="http://schemas.openxmlformats.org/officeDocument/2006/relationships/slide" Target="/ppt/slides/slide1.xml" Id="R852584004b894e3b" /><Relationship Type="http://schemas.openxmlformats.org/officeDocument/2006/relationships/slide" Target="/ppt/slides/slide2.xml" Id="Rcdb514553b224ad8" /><Relationship Type="http://schemas.openxmlformats.org/officeDocument/2006/relationships/slide" Target="/ppt/slides/slide3.xml" Id="R55f0abfd68f34bcd" /><Relationship Type="http://schemas.openxmlformats.org/officeDocument/2006/relationships/slide" Target="/ppt/slides/slide4.xml" Id="Re95006e4b5484816" /><Relationship Type="http://schemas.openxmlformats.org/officeDocument/2006/relationships/slide" Target="/ppt/slides/slide5.xml" Id="R2f8d90aa6e1d424f" /><Relationship Type="http://schemas.openxmlformats.org/officeDocument/2006/relationships/slide" Target="/ppt/slides/slide6.xml" Id="R06fd3580c8dd412c" /><Relationship Type="http://schemas.openxmlformats.org/officeDocument/2006/relationships/slide" Target="/ppt/slides/slide7.xml" Id="R3d811afe9d81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dad449ff4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2949602c34c08" /><Relationship Type="http://schemas.openxmlformats.org/officeDocument/2006/relationships/theme" Target="/ppt/slideMasters/theme/theme1.xml" Id="Rd93ccfe33071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2949602c34c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3fa2ab6d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a96beb51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c34c442a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7a2ece2c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c2915c3248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71459004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9e702774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HOLMBERGET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HOLMBERGET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HOLMBERGET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Tingvegen 33D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934 484 266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HOLMBERGET AS</a:t>
            </a:r>
          </a:p>
        </p:txBody>
      </p:sp>
    </p:spTree>
  </p:cSld>
  <p:clrMapOvr>
    <a:masterClrMapping xmlns:a="http://schemas.openxmlformats.org/drawingml/2006/main"/>
  </p:clrMapOvr>
</p:sld>
</file>