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25c2b99c554d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71d8659e38444e"/>
  </p:sldMasterIdLst>
  <p:sldIdLst>
    <p:sldId xmlns:r="http://schemas.openxmlformats.org/officeDocument/2006/relationships" id="256" r:id="Rc16162e69ebe4230"/>
    <p:sldId xmlns:r="http://schemas.openxmlformats.org/officeDocument/2006/relationships" id="257" r:id="R5958a18e29fc4c88"/>
    <p:sldId xmlns:r="http://schemas.openxmlformats.org/officeDocument/2006/relationships" id="258" r:id="Rf1967a5561d2486b"/>
    <p:sldId xmlns:r="http://schemas.openxmlformats.org/officeDocument/2006/relationships" id="259" r:id="R63b4ca084963495b"/>
    <p:sldId xmlns:r="http://schemas.openxmlformats.org/officeDocument/2006/relationships" id="260" r:id="R0fe655d9b36a4588"/>
    <p:sldId xmlns:r="http://schemas.openxmlformats.org/officeDocument/2006/relationships" id="261" r:id="Raff1f6548b0c45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71d8659e38444e" /><Relationship Type="http://schemas.openxmlformats.org/officeDocument/2006/relationships/slide" Target="/ppt/slides/slide1.xml" Id="Rc16162e69ebe4230" /><Relationship Type="http://schemas.openxmlformats.org/officeDocument/2006/relationships/slide" Target="/ppt/slides/slide2.xml" Id="R5958a18e29fc4c88" /><Relationship Type="http://schemas.openxmlformats.org/officeDocument/2006/relationships/slide" Target="/ppt/slides/slide3.xml" Id="Rf1967a5561d2486b" /><Relationship Type="http://schemas.openxmlformats.org/officeDocument/2006/relationships/slide" Target="/ppt/slides/slide4.xml" Id="R63b4ca084963495b" /><Relationship Type="http://schemas.openxmlformats.org/officeDocument/2006/relationships/slide" Target="/ppt/slides/slide5.xml" Id="R0fe655d9b36a4588" /><Relationship Type="http://schemas.openxmlformats.org/officeDocument/2006/relationships/slide" Target="/ppt/slides/slide6.xml" Id="Raff1f6548b0c45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781811450246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3ed7820d1474a" /><Relationship Type="http://schemas.openxmlformats.org/officeDocument/2006/relationships/theme" Target="/ppt/slideMasters/theme/theme1.xml" Id="R01dd593a505348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d3ed7820d147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c1b25815249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4244e98444c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ade17310a4e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56fe6cb3841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f8461424e40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874035d4943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1 731 069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280 435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216 794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239 852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656 547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22B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934 487 265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LYRA AS</a:t>
            </a:r>
          </a:p>
        </p:txBody>
      </p:sp>
    </p:spTree>
  </p:cSld>
  <p:clrMapOvr>
    <a:masterClrMapping xmlns:a="http://schemas.openxmlformats.org/drawingml/2006/main"/>
  </p:clrMapOvr>
</p:sld>
</file>