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1453de247a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22e704c031452b"/>
  </p:sldMasterIdLst>
  <p:sldIdLst>
    <p:sldId xmlns:r="http://schemas.openxmlformats.org/officeDocument/2006/relationships" id="256" r:id="R2b6041ece43d4df4"/>
    <p:sldId xmlns:r="http://schemas.openxmlformats.org/officeDocument/2006/relationships" id="257" r:id="Re324a36b563e465f"/>
    <p:sldId xmlns:r="http://schemas.openxmlformats.org/officeDocument/2006/relationships" id="258" r:id="R2c363a696bb649fb"/>
    <p:sldId xmlns:r="http://schemas.openxmlformats.org/officeDocument/2006/relationships" id="259" r:id="R54917f7c16084cc8"/>
    <p:sldId xmlns:r="http://schemas.openxmlformats.org/officeDocument/2006/relationships" id="260" r:id="Raa48c9b245e34c40"/>
    <p:sldId xmlns:r="http://schemas.openxmlformats.org/officeDocument/2006/relationships" id="261" r:id="Re43d2de906274e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2e704c031452b" /><Relationship Type="http://schemas.openxmlformats.org/officeDocument/2006/relationships/slide" Target="/ppt/slides/slide1.xml" Id="R2b6041ece43d4df4" /><Relationship Type="http://schemas.openxmlformats.org/officeDocument/2006/relationships/slide" Target="/ppt/slides/slide2.xml" Id="Re324a36b563e465f" /><Relationship Type="http://schemas.openxmlformats.org/officeDocument/2006/relationships/slide" Target="/ppt/slides/slide3.xml" Id="R2c363a696bb649fb" /><Relationship Type="http://schemas.openxmlformats.org/officeDocument/2006/relationships/slide" Target="/ppt/slides/slide4.xml" Id="R54917f7c16084cc8" /><Relationship Type="http://schemas.openxmlformats.org/officeDocument/2006/relationships/slide" Target="/ppt/slides/slide5.xml" Id="Raa48c9b245e34c40" /><Relationship Type="http://schemas.openxmlformats.org/officeDocument/2006/relationships/slide" Target="/ppt/slides/slide6.xml" Id="Re43d2de906274e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dd6a4f8534d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fdb35b692428c" /><Relationship Type="http://schemas.openxmlformats.org/officeDocument/2006/relationships/theme" Target="/ppt/slideMasters/theme/theme1.xml" Id="R3073a812671946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afdb35b69242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e174cf83041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33f51801a41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ce372a182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a4ae8aba5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a1e92ab0740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a30053e264c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ENTREPRENØR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15 568 480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806 173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626 394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697 167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2 816 210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Jensvollveien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934 490 738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ENTREPRENØR AS</a:t>
            </a:r>
          </a:p>
        </p:txBody>
      </p:sp>
    </p:spTree>
  </p:cSld>
  <p:clrMapOvr>
    <a:masterClrMapping xmlns:a="http://schemas.openxmlformats.org/drawingml/2006/main"/>
  </p:clrMapOvr>
</p:sld>
</file>