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cf1593384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e97eb3b5d458b"/>
  </p:sldMasterIdLst>
  <p:sldIdLst>
    <p:sldId xmlns:r="http://schemas.openxmlformats.org/officeDocument/2006/relationships" id="256" r:id="R962c3dc799814b4a"/>
    <p:sldId xmlns:r="http://schemas.openxmlformats.org/officeDocument/2006/relationships" id="257" r:id="Re4b5e2854acc4348"/>
    <p:sldId xmlns:r="http://schemas.openxmlformats.org/officeDocument/2006/relationships" id="258" r:id="Rff664993e20743c1"/>
    <p:sldId xmlns:r="http://schemas.openxmlformats.org/officeDocument/2006/relationships" id="259" r:id="R17ca3683bbdc4602"/>
    <p:sldId xmlns:r="http://schemas.openxmlformats.org/officeDocument/2006/relationships" id="260" r:id="R854e01d04f9447cb"/>
    <p:sldId xmlns:r="http://schemas.openxmlformats.org/officeDocument/2006/relationships" id="261" r:id="R73e7c31c3ef34b23"/>
    <p:sldId xmlns:r="http://schemas.openxmlformats.org/officeDocument/2006/relationships" id="262" r:id="R94d69150e0da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e97eb3b5d458b" /><Relationship Type="http://schemas.openxmlformats.org/officeDocument/2006/relationships/slide" Target="/ppt/slides/slide1.xml" Id="R962c3dc799814b4a" /><Relationship Type="http://schemas.openxmlformats.org/officeDocument/2006/relationships/slide" Target="/ppt/slides/slide2.xml" Id="Re4b5e2854acc4348" /><Relationship Type="http://schemas.openxmlformats.org/officeDocument/2006/relationships/slide" Target="/ppt/slides/slide3.xml" Id="Rff664993e20743c1" /><Relationship Type="http://schemas.openxmlformats.org/officeDocument/2006/relationships/slide" Target="/ppt/slides/slide4.xml" Id="R17ca3683bbdc4602" /><Relationship Type="http://schemas.openxmlformats.org/officeDocument/2006/relationships/slide" Target="/ppt/slides/slide5.xml" Id="R854e01d04f9447cb" /><Relationship Type="http://schemas.openxmlformats.org/officeDocument/2006/relationships/slide" Target="/ppt/slides/slide6.xml" Id="R73e7c31c3ef34b23" /><Relationship Type="http://schemas.openxmlformats.org/officeDocument/2006/relationships/slide" Target="/ppt/slides/slide7.xml" Id="R94d69150e0da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bdb83f125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b952226d4223" /><Relationship Type="http://schemas.openxmlformats.org/officeDocument/2006/relationships/theme" Target="/ppt/slideMasters/theme/theme1.xml" Id="R93d48adb841a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db952226d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f7cd513f5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009254c8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c3a0f700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ea727a18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333af56d8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eed84862d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a0c1c3e6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BNS CONTAINER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CONTAINER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107 234 163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23 103 127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71 774 167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92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terje.koppang@bns.no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934 503 414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CONTAINER AS</a:t>
            </a:r>
          </a:p>
        </p:txBody>
      </p:sp>
    </p:spTree>
  </p:cSld>
  <p:clrMapOvr>
    <a:masterClrMapping xmlns:a="http://schemas.openxmlformats.org/drawingml/2006/main"/>
  </p:clrMapOvr>
</p:sld>
</file>