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499f6ee0541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46ecc986b49fd"/>
  </p:sldMasterIdLst>
  <p:sldIdLst>
    <p:sldId xmlns:r="http://schemas.openxmlformats.org/officeDocument/2006/relationships" id="256" r:id="R101f9fb6819f45cd"/>
    <p:sldId xmlns:r="http://schemas.openxmlformats.org/officeDocument/2006/relationships" id="257" r:id="R6d8732f2304c4728"/>
    <p:sldId xmlns:r="http://schemas.openxmlformats.org/officeDocument/2006/relationships" id="258" r:id="R9c4d7c806c6c4e15"/>
    <p:sldId xmlns:r="http://schemas.openxmlformats.org/officeDocument/2006/relationships" id="259" r:id="R6c184ffa85ce4c03"/>
    <p:sldId xmlns:r="http://schemas.openxmlformats.org/officeDocument/2006/relationships" id="260" r:id="R06da5d84475d47e1"/>
    <p:sldId xmlns:r="http://schemas.openxmlformats.org/officeDocument/2006/relationships" id="261" r:id="R2f3f68ad767443fc"/>
    <p:sldId xmlns:r="http://schemas.openxmlformats.org/officeDocument/2006/relationships" id="262" r:id="R3eb6000dae2f4f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46ecc986b49fd" /><Relationship Type="http://schemas.openxmlformats.org/officeDocument/2006/relationships/slide" Target="/ppt/slides/slide1.xml" Id="R101f9fb6819f45cd" /><Relationship Type="http://schemas.openxmlformats.org/officeDocument/2006/relationships/slide" Target="/ppt/slides/slide2.xml" Id="R6d8732f2304c4728" /><Relationship Type="http://schemas.openxmlformats.org/officeDocument/2006/relationships/slide" Target="/ppt/slides/slide3.xml" Id="R9c4d7c806c6c4e15" /><Relationship Type="http://schemas.openxmlformats.org/officeDocument/2006/relationships/slide" Target="/ppt/slides/slide4.xml" Id="R6c184ffa85ce4c03" /><Relationship Type="http://schemas.openxmlformats.org/officeDocument/2006/relationships/slide" Target="/ppt/slides/slide5.xml" Id="R06da5d84475d47e1" /><Relationship Type="http://schemas.openxmlformats.org/officeDocument/2006/relationships/slide" Target="/ppt/slides/slide6.xml" Id="R2f3f68ad767443fc" /><Relationship Type="http://schemas.openxmlformats.org/officeDocument/2006/relationships/slide" Target="/ppt/slides/slide7.xml" Id="R3eb6000dae2f4f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5d155666243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f0ae8bd554a41" /><Relationship Type="http://schemas.openxmlformats.org/officeDocument/2006/relationships/theme" Target="/ppt/slideMasters/theme/theme1.xml" Id="Rb2e004be8f63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3f0ae8bd55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916d44e82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ae470106447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3c89b202c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7b12145f8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5bc250955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b9f30a683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2e526e517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HEIMEKONTORET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HEIMEKONTORET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ØYVIND MUNDAL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Rosendalsvegen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934 504 356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