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781a3efe2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00f4679ac48f7"/>
  </p:sldMasterIdLst>
  <p:sldIdLst>
    <p:sldId xmlns:r="http://schemas.openxmlformats.org/officeDocument/2006/relationships" id="256" r:id="R8ee43051c8384b82"/>
    <p:sldId xmlns:r="http://schemas.openxmlformats.org/officeDocument/2006/relationships" id="257" r:id="R9a47ef39ed194b8e"/>
    <p:sldId xmlns:r="http://schemas.openxmlformats.org/officeDocument/2006/relationships" id="258" r:id="Rd6c88c265dcb41c9"/>
    <p:sldId xmlns:r="http://schemas.openxmlformats.org/officeDocument/2006/relationships" id="259" r:id="R12506786baec40ba"/>
    <p:sldId xmlns:r="http://schemas.openxmlformats.org/officeDocument/2006/relationships" id="260" r:id="R2fcb6e4aa1a84362"/>
    <p:sldId xmlns:r="http://schemas.openxmlformats.org/officeDocument/2006/relationships" id="261" r:id="Rbd1fc5143e06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00f4679ac48f7" /><Relationship Type="http://schemas.openxmlformats.org/officeDocument/2006/relationships/slide" Target="/ppt/slides/slide1.xml" Id="R8ee43051c8384b82" /><Relationship Type="http://schemas.openxmlformats.org/officeDocument/2006/relationships/slide" Target="/ppt/slides/slide2.xml" Id="R9a47ef39ed194b8e" /><Relationship Type="http://schemas.openxmlformats.org/officeDocument/2006/relationships/slide" Target="/ppt/slides/slide3.xml" Id="Rd6c88c265dcb41c9" /><Relationship Type="http://schemas.openxmlformats.org/officeDocument/2006/relationships/slide" Target="/ppt/slides/slide4.xml" Id="R12506786baec40ba" /><Relationship Type="http://schemas.openxmlformats.org/officeDocument/2006/relationships/slide" Target="/ppt/slides/slide5.xml" Id="R2fcb6e4aa1a84362" /><Relationship Type="http://schemas.openxmlformats.org/officeDocument/2006/relationships/slide" Target="/ppt/slides/slide6.xml" Id="Rbd1fc5143e06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d5dd526da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929e5b084a08" /><Relationship Type="http://schemas.openxmlformats.org/officeDocument/2006/relationships/theme" Target="/ppt/slideMasters/theme/theme1.xml" Id="R13ed00550096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6929e5b08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733abaff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b242c1fd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b06502b1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cbeed7c1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23c12c2a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fd590647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ARKITEKTUR AS ble etablert [år] og holder til i Fagerstrand.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2 944 598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Sproveien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kristine@kraftarkitektur.no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934 531 418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ARKITEKTUR AS</a:t>
            </a:r>
          </a:p>
        </p:txBody>
      </p:sp>
    </p:spTree>
  </p:cSld>
  <p:clrMapOvr>
    <a:masterClrMapping xmlns:a="http://schemas.openxmlformats.org/drawingml/2006/main"/>
  </p:clrMapOvr>
</p:sld>
</file>