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ecd73bb8e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20c1533db45b9"/>
  </p:sldMasterIdLst>
  <p:sldIdLst>
    <p:sldId xmlns:r="http://schemas.openxmlformats.org/officeDocument/2006/relationships" id="256" r:id="Rde35f8d548f14004"/>
    <p:sldId xmlns:r="http://schemas.openxmlformats.org/officeDocument/2006/relationships" id="257" r:id="Reb99fe0644fe4dc2"/>
    <p:sldId xmlns:r="http://schemas.openxmlformats.org/officeDocument/2006/relationships" id="258" r:id="Rabb24ec98f8a4fe8"/>
    <p:sldId xmlns:r="http://schemas.openxmlformats.org/officeDocument/2006/relationships" id="259" r:id="R83189bf290ba482e"/>
    <p:sldId xmlns:r="http://schemas.openxmlformats.org/officeDocument/2006/relationships" id="260" r:id="R223bac52c7db41ca"/>
    <p:sldId xmlns:r="http://schemas.openxmlformats.org/officeDocument/2006/relationships" id="261" r:id="Rb3880b929cf34392"/>
    <p:sldId xmlns:r="http://schemas.openxmlformats.org/officeDocument/2006/relationships" id="262" r:id="Rdd0301e384a9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20c1533db45b9" /><Relationship Type="http://schemas.openxmlformats.org/officeDocument/2006/relationships/slide" Target="/ppt/slides/slide1.xml" Id="Rde35f8d548f14004" /><Relationship Type="http://schemas.openxmlformats.org/officeDocument/2006/relationships/slide" Target="/ppt/slides/slide2.xml" Id="Reb99fe0644fe4dc2" /><Relationship Type="http://schemas.openxmlformats.org/officeDocument/2006/relationships/slide" Target="/ppt/slides/slide3.xml" Id="Rabb24ec98f8a4fe8" /><Relationship Type="http://schemas.openxmlformats.org/officeDocument/2006/relationships/slide" Target="/ppt/slides/slide4.xml" Id="R83189bf290ba482e" /><Relationship Type="http://schemas.openxmlformats.org/officeDocument/2006/relationships/slide" Target="/ppt/slides/slide5.xml" Id="R223bac52c7db41ca" /><Relationship Type="http://schemas.openxmlformats.org/officeDocument/2006/relationships/slide" Target="/ppt/slides/slide6.xml" Id="Rb3880b929cf34392" /><Relationship Type="http://schemas.openxmlformats.org/officeDocument/2006/relationships/slide" Target="/ppt/slides/slide7.xml" Id="Rdd0301e384a9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e4a39f595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343a4160e41e9" /><Relationship Type="http://schemas.openxmlformats.org/officeDocument/2006/relationships/theme" Target="/ppt/slideMasters/theme/theme1.xml" Id="R478d9c585062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343a4160e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ef725ca27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e20f5de6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68d3d3eea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4d7650d9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5297430d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0ca5c1ee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9710b23cd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3 000 771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LASZLO TOTH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Hauketoveien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934 531 655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SIGCO AS</a:t>
            </a:r>
          </a:p>
        </p:txBody>
      </p:sp>
    </p:spTree>
  </p:cSld>
  <p:clrMapOvr>
    <a:masterClrMapping xmlns:a="http://schemas.openxmlformats.org/drawingml/2006/main"/>
  </p:clrMapOvr>
</p:sld>
</file>