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97177dbbb94b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7ced4a445f4c3a"/>
  </p:sldMasterIdLst>
  <p:sldIdLst>
    <p:sldId xmlns:r="http://schemas.openxmlformats.org/officeDocument/2006/relationships" id="256" r:id="R86d8c8a4e0eb4b98"/>
    <p:sldId xmlns:r="http://schemas.openxmlformats.org/officeDocument/2006/relationships" id="257" r:id="R0b6ec261cfe247ef"/>
    <p:sldId xmlns:r="http://schemas.openxmlformats.org/officeDocument/2006/relationships" id="258" r:id="Red64cfe33b8c4b1f"/>
    <p:sldId xmlns:r="http://schemas.openxmlformats.org/officeDocument/2006/relationships" id="259" r:id="Rfd53d4a146ad49c0"/>
    <p:sldId xmlns:r="http://schemas.openxmlformats.org/officeDocument/2006/relationships" id="260" r:id="R6e2b1a0e8ed64344"/>
    <p:sldId xmlns:r="http://schemas.openxmlformats.org/officeDocument/2006/relationships" id="261" r:id="Rac777fce40a74a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7ced4a445f4c3a" /><Relationship Type="http://schemas.openxmlformats.org/officeDocument/2006/relationships/slide" Target="/ppt/slides/slide1.xml" Id="R86d8c8a4e0eb4b98" /><Relationship Type="http://schemas.openxmlformats.org/officeDocument/2006/relationships/slide" Target="/ppt/slides/slide2.xml" Id="R0b6ec261cfe247ef" /><Relationship Type="http://schemas.openxmlformats.org/officeDocument/2006/relationships/slide" Target="/ppt/slides/slide3.xml" Id="Red64cfe33b8c4b1f" /><Relationship Type="http://schemas.openxmlformats.org/officeDocument/2006/relationships/slide" Target="/ppt/slides/slide4.xml" Id="Rfd53d4a146ad49c0" /><Relationship Type="http://schemas.openxmlformats.org/officeDocument/2006/relationships/slide" Target="/ppt/slides/slide5.xml" Id="R6e2b1a0e8ed64344" /><Relationship Type="http://schemas.openxmlformats.org/officeDocument/2006/relationships/slide" Target="/ppt/slides/slide6.xml" Id="Rac777fce40a74a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2f0afe346e46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457642e23450b" /><Relationship Type="http://schemas.openxmlformats.org/officeDocument/2006/relationships/theme" Target="/ppt/slideMasters/theme/theme1.xml" Id="R71c5f2271e1947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c457642e2345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60100015d46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60a90e9bc47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f236c934847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a79f284a943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dec05871249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7cfefd7b914b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VESTVENT INNEKLIMA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VESTVENT INNEKLIMA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VESTVENT INNEKLIMA AS ble etablert [år] og holder til i Bønes.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VESTVENT INNEKLIMA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VESTVENT INNEKLIMA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VESTVENT INNEKLIMA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12 847 264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3 482 947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2 709 597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2 735 085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10 110 393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VESTVENT INNEKLIMA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Kråkenes 115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5152 Bønes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934 539 281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VESTVENT INNEKLIMA AS</a:t>
            </a:r>
          </a:p>
        </p:txBody>
      </p:sp>
    </p:spTree>
  </p:cSld>
  <p:clrMapOvr>
    <a:masterClrMapping xmlns:a="http://schemas.openxmlformats.org/drawingml/2006/main"/>
  </p:clrMapOvr>
</p:sld>
</file>